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90" y="9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2162175"/>
            <a:ext cx="7219950" cy="2533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A330F-3558-A4FD-E36B-F570D275CB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40"/>
          <a:stretch/>
        </p:blipFill>
        <p:spPr>
          <a:xfrm>
            <a:off x="767408" y="1196752"/>
            <a:ext cx="10800000" cy="1840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4366AC1-FCE0-F0A0-AE82-A8F14B9CCC8D}"/>
              </a:ext>
            </a:extLst>
          </p:cNvPr>
          <p:cNvSpPr/>
          <p:nvPr/>
        </p:nvSpPr>
        <p:spPr bwMode="auto">
          <a:xfrm>
            <a:off x="8443598" y="1453589"/>
            <a:ext cx="523809" cy="467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00624F6-4039-AF7D-A8EB-39F5E5B931BC}"/>
              </a:ext>
            </a:extLst>
          </p:cNvPr>
          <p:cNvSpPr/>
          <p:nvPr/>
        </p:nvSpPr>
        <p:spPr bwMode="auto">
          <a:xfrm>
            <a:off x="7138836" y="2359998"/>
            <a:ext cx="542857" cy="467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32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21ABE-8C86-BA1A-D0B2-41EA1A16F0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B6FD74-0630-919C-A2CF-F51ADF6B732A}"/>
              </a:ext>
            </a:extLst>
          </p:cNvPr>
          <p:cNvSpPr/>
          <p:nvPr/>
        </p:nvSpPr>
        <p:spPr bwMode="auto">
          <a:xfrm>
            <a:off x="3719268" y="4365104"/>
            <a:ext cx="1512636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C69981-3BBB-5534-281F-6E6ADF2B50FB}"/>
              </a:ext>
            </a:extLst>
          </p:cNvPr>
          <p:cNvSpPr/>
          <p:nvPr/>
        </p:nvSpPr>
        <p:spPr bwMode="auto">
          <a:xfrm>
            <a:off x="3719268" y="5795343"/>
            <a:ext cx="1355354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53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1C68D-1254-783A-21BB-128D1D2165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E8EC4F-161F-E166-EE16-A9B2D726218E}"/>
              </a:ext>
            </a:extLst>
          </p:cNvPr>
          <p:cNvSpPr/>
          <p:nvPr/>
        </p:nvSpPr>
        <p:spPr bwMode="auto">
          <a:xfrm>
            <a:off x="2939047" y="1429763"/>
            <a:ext cx="3000000" cy="47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441E76-4110-6147-B67E-0786C035A885}"/>
              </a:ext>
            </a:extLst>
          </p:cNvPr>
          <p:cNvSpPr/>
          <p:nvPr/>
        </p:nvSpPr>
        <p:spPr bwMode="auto">
          <a:xfrm>
            <a:off x="2820000" y="2875413"/>
            <a:ext cx="2627928" cy="62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597E9E-F464-8102-4D69-A66E3198DF0B}"/>
              </a:ext>
            </a:extLst>
          </p:cNvPr>
          <p:cNvSpPr/>
          <p:nvPr/>
        </p:nvSpPr>
        <p:spPr bwMode="auto">
          <a:xfrm>
            <a:off x="2996190" y="4414765"/>
            <a:ext cx="1875674" cy="48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90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597C5-506A-1819-6A09-0612A75C1C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1EDBB-BABC-69D9-FB2F-D9DCF19D41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C6C7C-A071-485D-95D7-E4C42200503A}"/>
              </a:ext>
            </a:extLst>
          </p:cNvPr>
          <p:cNvSpPr/>
          <p:nvPr/>
        </p:nvSpPr>
        <p:spPr bwMode="auto">
          <a:xfrm>
            <a:off x="2577142" y="3460187"/>
            <a:ext cx="257142" cy="352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2D5526-AA73-E5F0-2754-A8A53AE0B0ED}"/>
              </a:ext>
            </a:extLst>
          </p:cNvPr>
          <p:cNvSpPr/>
          <p:nvPr/>
        </p:nvSpPr>
        <p:spPr bwMode="auto">
          <a:xfrm>
            <a:off x="7491428" y="3460187"/>
            <a:ext cx="523809" cy="352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490E4A-B246-F85D-725D-B141642EE728}"/>
              </a:ext>
            </a:extLst>
          </p:cNvPr>
          <p:cNvSpPr/>
          <p:nvPr/>
        </p:nvSpPr>
        <p:spPr bwMode="auto">
          <a:xfrm>
            <a:off x="2558095" y="4051250"/>
            <a:ext cx="295238" cy="352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C05004-B71A-920F-7CA0-4DB95A3578FD}"/>
              </a:ext>
            </a:extLst>
          </p:cNvPr>
          <p:cNvSpPr/>
          <p:nvPr/>
        </p:nvSpPr>
        <p:spPr bwMode="auto">
          <a:xfrm>
            <a:off x="7491428" y="4051250"/>
            <a:ext cx="542857" cy="352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33376B-CFB3-6E63-FCD8-6A48B7F8E1CB}"/>
              </a:ext>
            </a:extLst>
          </p:cNvPr>
          <p:cNvSpPr/>
          <p:nvPr/>
        </p:nvSpPr>
        <p:spPr bwMode="auto">
          <a:xfrm>
            <a:off x="8053333" y="4899713"/>
            <a:ext cx="523809" cy="448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3718DD-E5BA-1D0C-B69A-8B37C3C13BBF}"/>
              </a:ext>
            </a:extLst>
          </p:cNvPr>
          <p:cNvSpPr/>
          <p:nvPr/>
        </p:nvSpPr>
        <p:spPr bwMode="auto">
          <a:xfrm>
            <a:off x="2034285" y="5805375"/>
            <a:ext cx="523809" cy="457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14EBEB-F393-572E-E91C-2C32FE786581}"/>
              </a:ext>
            </a:extLst>
          </p:cNvPr>
          <p:cNvSpPr/>
          <p:nvPr/>
        </p:nvSpPr>
        <p:spPr bwMode="auto">
          <a:xfrm>
            <a:off x="7977142" y="5814908"/>
            <a:ext cx="514285" cy="448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34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01DEE-DC0D-C6D0-661B-0D335FBDEE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43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30FF69-B937-D8CB-9260-B96A9F3895EE}"/>
              </a:ext>
            </a:extLst>
          </p:cNvPr>
          <p:cNvSpPr/>
          <p:nvPr/>
        </p:nvSpPr>
        <p:spPr bwMode="auto">
          <a:xfrm>
            <a:off x="2314794" y="3287454"/>
            <a:ext cx="253531" cy="29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A93FE1-ED68-E056-0B52-1187D5120AD6}"/>
              </a:ext>
            </a:extLst>
          </p:cNvPr>
          <p:cNvSpPr/>
          <p:nvPr/>
        </p:nvSpPr>
        <p:spPr bwMode="auto">
          <a:xfrm>
            <a:off x="6412191" y="3287454"/>
            <a:ext cx="261709" cy="29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1392BF-4543-35FE-5D1D-9F4F7213E4A0}"/>
              </a:ext>
            </a:extLst>
          </p:cNvPr>
          <p:cNvSpPr/>
          <p:nvPr/>
        </p:nvSpPr>
        <p:spPr bwMode="auto">
          <a:xfrm>
            <a:off x="2314794" y="3786545"/>
            <a:ext cx="253531" cy="30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FE5EF7-7D26-3AEF-8879-A7A967817D8C}"/>
              </a:ext>
            </a:extLst>
          </p:cNvPr>
          <p:cNvSpPr/>
          <p:nvPr/>
        </p:nvSpPr>
        <p:spPr bwMode="auto">
          <a:xfrm>
            <a:off x="6420369" y="3786545"/>
            <a:ext cx="253531" cy="30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79BC89-BA53-04EA-D0C5-EC0FBB68C175}"/>
              </a:ext>
            </a:extLst>
          </p:cNvPr>
          <p:cNvSpPr/>
          <p:nvPr/>
        </p:nvSpPr>
        <p:spPr bwMode="auto">
          <a:xfrm>
            <a:off x="6845648" y="4522909"/>
            <a:ext cx="449813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427811-DA6D-EEA1-F23C-7B0373354FCD}"/>
              </a:ext>
            </a:extLst>
          </p:cNvPr>
          <p:cNvSpPr/>
          <p:nvPr/>
        </p:nvSpPr>
        <p:spPr bwMode="auto">
          <a:xfrm>
            <a:off x="3680593" y="5292000"/>
            <a:ext cx="891449" cy="40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30A800-5D97-5772-452F-01A5AB0578A7}"/>
              </a:ext>
            </a:extLst>
          </p:cNvPr>
          <p:cNvSpPr/>
          <p:nvPr/>
        </p:nvSpPr>
        <p:spPr bwMode="auto">
          <a:xfrm>
            <a:off x="6616652" y="5300181"/>
            <a:ext cx="466170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EE9A12-DE3E-26A0-8FCF-A9E4E9CADDAA}"/>
              </a:ext>
            </a:extLst>
          </p:cNvPr>
          <p:cNvSpPr/>
          <p:nvPr/>
        </p:nvSpPr>
        <p:spPr bwMode="auto">
          <a:xfrm>
            <a:off x="4015909" y="6069272"/>
            <a:ext cx="441635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40F97C-CC07-F36A-C3C1-50557CE57BAA}"/>
              </a:ext>
            </a:extLst>
          </p:cNvPr>
          <p:cNvSpPr/>
          <p:nvPr/>
        </p:nvSpPr>
        <p:spPr bwMode="auto">
          <a:xfrm>
            <a:off x="6289514" y="6069272"/>
            <a:ext cx="891449" cy="40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83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90649-12DE-7667-286B-531334BE5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9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72A3C-2C6A-AA19-C01D-D523B7D88FF2}"/>
              </a:ext>
            </a:extLst>
          </p:cNvPr>
          <p:cNvSpPr/>
          <p:nvPr/>
        </p:nvSpPr>
        <p:spPr bwMode="auto">
          <a:xfrm>
            <a:off x="3871856" y="3720235"/>
            <a:ext cx="244621" cy="3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6917FD-E4A1-20F4-11D5-8F424150A4B1}"/>
              </a:ext>
            </a:extLst>
          </p:cNvPr>
          <p:cNvSpPr/>
          <p:nvPr/>
        </p:nvSpPr>
        <p:spPr bwMode="auto">
          <a:xfrm>
            <a:off x="8557302" y="3729647"/>
            <a:ext cx="291664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A95BF2-D884-DA0C-F672-CAEAC64C2856}"/>
              </a:ext>
            </a:extLst>
          </p:cNvPr>
          <p:cNvSpPr/>
          <p:nvPr/>
        </p:nvSpPr>
        <p:spPr bwMode="auto">
          <a:xfrm>
            <a:off x="2027785" y="4012000"/>
            <a:ext cx="254030" cy="3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83B5EF-52FE-62E7-992E-B517CA776892}"/>
              </a:ext>
            </a:extLst>
          </p:cNvPr>
          <p:cNvSpPr/>
          <p:nvPr/>
        </p:nvSpPr>
        <p:spPr bwMode="auto">
          <a:xfrm>
            <a:off x="6732048" y="4012000"/>
            <a:ext cx="282255" cy="3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D6DFD5-B453-EC3C-C7A6-C4061030652B}"/>
              </a:ext>
            </a:extLst>
          </p:cNvPr>
          <p:cNvSpPr/>
          <p:nvPr/>
        </p:nvSpPr>
        <p:spPr bwMode="auto">
          <a:xfrm>
            <a:off x="3843630" y="4303764"/>
            <a:ext cx="291664" cy="357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7EE2C9-39DC-F8DB-718C-99E213D3C5F9}"/>
              </a:ext>
            </a:extLst>
          </p:cNvPr>
          <p:cNvSpPr/>
          <p:nvPr/>
        </p:nvSpPr>
        <p:spPr bwMode="auto">
          <a:xfrm>
            <a:off x="8566710" y="4303764"/>
            <a:ext cx="282255" cy="357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2DAF79-0B1F-9F28-0515-CFFE0AFD6CC5}"/>
              </a:ext>
            </a:extLst>
          </p:cNvPr>
          <p:cNvSpPr/>
          <p:nvPr/>
        </p:nvSpPr>
        <p:spPr bwMode="auto">
          <a:xfrm>
            <a:off x="2037193" y="6044941"/>
            <a:ext cx="498651" cy="45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69777E-E39A-6133-DA9C-C29776ADE590}"/>
              </a:ext>
            </a:extLst>
          </p:cNvPr>
          <p:cNvSpPr/>
          <p:nvPr/>
        </p:nvSpPr>
        <p:spPr bwMode="auto">
          <a:xfrm>
            <a:off x="7898705" y="6044941"/>
            <a:ext cx="508059" cy="45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87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3AAFA-E1F7-DAD6-AA3D-A97F27A21F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31" y="798029"/>
            <a:ext cx="9114473" cy="341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E429F34-6B75-7F50-3D7F-DCBF27BE835A}"/>
              </a:ext>
            </a:extLst>
          </p:cNvPr>
          <p:cNvSpPr/>
          <p:nvPr/>
        </p:nvSpPr>
        <p:spPr bwMode="auto">
          <a:xfrm>
            <a:off x="1847528" y="3104881"/>
            <a:ext cx="1296144" cy="972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E429F34-6B75-7F50-3D7F-DCBF27BE835A}"/>
              </a:ext>
            </a:extLst>
          </p:cNvPr>
          <p:cNvSpPr/>
          <p:nvPr/>
        </p:nvSpPr>
        <p:spPr bwMode="auto">
          <a:xfrm>
            <a:off x="6888088" y="1844232"/>
            <a:ext cx="2856016" cy="1133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A89D47FC-4ED0-B9EB-5CA0-06E0100F72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579" y="4211789"/>
            <a:ext cx="9114473" cy="249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E429F34-6B75-7F50-3D7F-DCBF27BE835A}"/>
              </a:ext>
            </a:extLst>
          </p:cNvPr>
          <p:cNvSpPr/>
          <p:nvPr/>
        </p:nvSpPr>
        <p:spPr bwMode="auto">
          <a:xfrm>
            <a:off x="1847528" y="5589901"/>
            <a:ext cx="1800200" cy="972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E429F34-6B75-7F50-3D7F-DCBF27BE835A}"/>
              </a:ext>
            </a:extLst>
          </p:cNvPr>
          <p:cNvSpPr/>
          <p:nvPr/>
        </p:nvSpPr>
        <p:spPr bwMode="auto">
          <a:xfrm>
            <a:off x="6888088" y="4329252"/>
            <a:ext cx="2856016" cy="1133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98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E7E6D-BE41-8CB8-8C4D-B541D68723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EAE25F-2AAA-5BEF-AF99-2858CF16AC1E}"/>
              </a:ext>
            </a:extLst>
          </p:cNvPr>
          <p:cNvSpPr/>
          <p:nvPr/>
        </p:nvSpPr>
        <p:spPr bwMode="auto">
          <a:xfrm>
            <a:off x="7910476" y="1477909"/>
            <a:ext cx="285714" cy="353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64447A-76A8-EB8B-46E1-11090D91C9B8}"/>
              </a:ext>
            </a:extLst>
          </p:cNvPr>
          <p:cNvSpPr/>
          <p:nvPr/>
        </p:nvSpPr>
        <p:spPr bwMode="auto">
          <a:xfrm>
            <a:off x="6377142" y="2671090"/>
            <a:ext cx="295238" cy="36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71FB35-495B-AF74-8D06-74954AD3FC2B}"/>
              </a:ext>
            </a:extLst>
          </p:cNvPr>
          <p:cNvSpPr/>
          <p:nvPr/>
        </p:nvSpPr>
        <p:spPr bwMode="auto">
          <a:xfrm>
            <a:off x="6329523" y="3262909"/>
            <a:ext cx="552380" cy="353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79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93525-8A87-24F9-6C10-D8AEC4370C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54FC9D-E4DD-F2A4-B259-591C83952409}"/>
              </a:ext>
            </a:extLst>
          </p:cNvPr>
          <p:cNvSpPr/>
          <p:nvPr/>
        </p:nvSpPr>
        <p:spPr bwMode="auto">
          <a:xfrm>
            <a:off x="8243809" y="2659237"/>
            <a:ext cx="295238" cy="352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B51D2B-BE4B-6473-CA76-78AB2641D777}"/>
              </a:ext>
            </a:extLst>
          </p:cNvPr>
          <p:cNvSpPr/>
          <p:nvPr/>
        </p:nvSpPr>
        <p:spPr bwMode="auto">
          <a:xfrm>
            <a:off x="8243809" y="3250246"/>
            <a:ext cx="295238" cy="362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2C8E34-82EB-FB68-481C-836BC9650535}"/>
              </a:ext>
            </a:extLst>
          </p:cNvPr>
          <p:cNvSpPr/>
          <p:nvPr/>
        </p:nvSpPr>
        <p:spPr bwMode="auto">
          <a:xfrm>
            <a:off x="3567619" y="4155826"/>
            <a:ext cx="295238" cy="352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52C388-FB53-589A-6FE7-65519452B1AA}"/>
              </a:ext>
            </a:extLst>
          </p:cNvPr>
          <p:cNvSpPr/>
          <p:nvPr/>
        </p:nvSpPr>
        <p:spPr bwMode="auto">
          <a:xfrm>
            <a:off x="7824192" y="4869161"/>
            <a:ext cx="429141" cy="544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3EFA17-41C8-6163-C291-8ED7F8337804}"/>
              </a:ext>
            </a:extLst>
          </p:cNvPr>
          <p:cNvSpPr/>
          <p:nvPr/>
        </p:nvSpPr>
        <p:spPr bwMode="auto">
          <a:xfrm>
            <a:off x="7958095" y="5652415"/>
            <a:ext cx="304761" cy="352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5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F0F15-ABD4-100B-EDD6-F09985D0F1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6"/>
          <a:stretch/>
        </p:blipFill>
        <p:spPr>
          <a:xfrm>
            <a:off x="695400" y="692696"/>
            <a:ext cx="9456420" cy="390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41A330F-3558-A4FD-E36B-F570D275CB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" b="41240"/>
          <a:stretch/>
        </p:blipFill>
        <p:spPr>
          <a:xfrm>
            <a:off x="1472640" y="4598513"/>
            <a:ext cx="7901940" cy="210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4682437"/>
            <a:ext cx="7176230" cy="202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03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2023-11-23T04:57:59Z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