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947987"/>
            <a:ext cx="101536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9C16B-6E7C-5D36-04CC-632E111770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536C4-274E-D0A6-CB06-D6F6C12D4490}"/>
              </a:ext>
            </a:extLst>
          </p:cNvPr>
          <p:cNvSpPr/>
          <p:nvPr/>
        </p:nvSpPr>
        <p:spPr bwMode="auto">
          <a:xfrm>
            <a:off x="1196190" y="1210156"/>
            <a:ext cx="1647619" cy="33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A14C5-FB4A-7D2B-8EBF-4EDB7E6E3422}"/>
              </a:ext>
            </a:extLst>
          </p:cNvPr>
          <p:cNvSpPr/>
          <p:nvPr/>
        </p:nvSpPr>
        <p:spPr bwMode="auto">
          <a:xfrm>
            <a:off x="681904" y="2048468"/>
            <a:ext cx="1704761" cy="3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B61CF7-343D-843E-ECBF-DDFB9582F496}"/>
              </a:ext>
            </a:extLst>
          </p:cNvPr>
          <p:cNvSpPr/>
          <p:nvPr/>
        </p:nvSpPr>
        <p:spPr bwMode="auto">
          <a:xfrm>
            <a:off x="681904" y="2839149"/>
            <a:ext cx="3504761" cy="42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D8447-A603-8D64-2459-E918B159659D}"/>
              </a:ext>
            </a:extLst>
          </p:cNvPr>
          <p:cNvSpPr/>
          <p:nvPr/>
        </p:nvSpPr>
        <p:spPr bwMode="auto">
          <a:xfrm>
            <a:off x="681904" y="3667935"/>
            <a:ext cx="4895238" cy="4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813B89-5064-5CFC-CE20-D9695FD986D7}"/>
              </a:ext>
            </a:extLst>
          </p:cNvPr>
          <p:cNvSpPr/>
          <p:nvPr/>
        </p:nvSpPr>
        <p:spPr bwMode="auto">
          <a:xfrm>
            <a:off x="681904" y="4506247"/>
            <a:ext cx="10022608" cy="168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7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81354-A6B7-6CE2-BE91-450843AD3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A4FED-9505-2B5C-0FB6-647097F8BCDA}"/>
              </a:ext>
            </a:extLst>
          </p:cNvPr>
          <p:cNvSpPr/>
          <p:nvPr/>
        </p:nvSpPr>
        <p:spPr bwMode="auto">
          <a:xfrm>
            <a:off x="1440889" y="5099299"/>
            <a:ext cx="2603599" cy="29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483C3-A401-1176-E9BB-5AB750EACACB}"/>
              </a:ext>
            </a:extLst>
          </p:cNvPr>
          <p:cNvSpPr/>
          <p:nvPr/>
        </p:nvSpPr>
        <p:spPr bwMode="auto">
          <a:xfrm>
            <a:off x="1440889" y="5708934"/>
            <a:ext cx="2911551" cy="31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BB2BE2-5852-AA52-7884-911804331ED3}"/>
              </a:ext>
            </a:extLst>
          </p:cNvPr>
          <p:cNvSpPr/>
          <p:nvPr/>
        </p:nvSpPr>
        <p:spPr bwMode="auto">
          <a:xfrm>
            <a:off x="1454886" y="6339591"/>
            <a:ext cx="5001154" cy="39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89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813F5-EBBB-1911-7A90-D9E0A7E7F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8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D38F0-10EF-0F38-D3F0-4009A580F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08C67-614B-A02F-1428-CD4A5F41B01B}"/>
              </a:ext>
            </a:extLst>
          </p:cNvPr>
          <p:cNvSpPr/>
          <p:nvPr/>
        </p:nvSpPr>
        <p:spPr bwMode="auto">
          <a:xfrm>
            <a:off x="2148571" y="3156514"/>
            <a:ext cx="1390476" cy="4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08D111-FA08-075C-A3CE-E0F55053C6F6}"/>
              </a:ext>
            </a:extLst>
          </p:cNvPr>
          <p:cNvSpPr/>
          <p:nvPr/>
        </p:nvSpPr>
        <p:spPr bwMode="auto">
          <a:xfrm>
            <a:off x="4348571" y="3213750"/>
            <a:ext cx="266666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33AF4-535A-526A-EDB2-465A584CF2CA}"/>
              </a:ext>
            </a:extLst>
          </p:cNvPr>
          <p:cNvSpPr/>
          <p:nvPr/>
        </p:nvSpPr>
        <p:spPr bwMode="auto">
          <a:xfrm>
            <a:off x="5824761" y="3213750"/>
            <a:ext cx="266666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D463DC-F829-9E65-A668-18344782EFFE}"/>
              </a:ext>
            </a:extLst>
          </p:cNvPr>
          <p:cNvSpPr/>
          <p:nvPr/>
        </p:nvSpPr>
        <p:spPr bwMode="auto">
          <a:xfrm>
            <a:off x="7300952" y="3213750"/>
            <a:ext cx="266666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4445D2-8AC0-E6E1-9C7F-15F4F0670CE1}"/>
              </a:ext>
            </a:extLst>
          </p:cNvPr>
          <p:cNvSpPr/>
          <p:nvPr/>
        </p:nvSpPr>
        <p:spPr bwMode="auto">
          <a:xfrm>
            <a:off x="8948571" y="3213750"/>
            <a:ext cx="504761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A8D911-78CE-A5E4-B66A-1D26E5B76D15}"/>
              </a:ext>
            </a:extLst>
          </p:cNvPr>
          <p:cNvSpPr/>
          <p:nvPr/>
        </p:nvSpPr>
        <p:spPr bwMode="auto">
          <a:xfrm>
            <a:off x="2148571" y="4081833"/>
            <a:ext cx="1380952" cy="4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36D5E2-ACF2-F567-3668-E62AD29CACF4}"/>
              </a:ext>
            </a:extLst>
          </p:cNvPr>
          <p:cNvSpPr/>
          <p:nvPr/>
        </p:nvSpPr>
        <p:spPr bwMode="auto">
          <a:xfrm>
            <a:off x="4348571" y="4148608"/>
            <a:ext cx="27619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344946-2821-5998-60CB-E9114771A2BD}"/>
              </a:ext>
            </a:extLst>
          </p:cNvPr>
          <p:cNvSpPr/>
          <p:nvPr/>
        </p:nvSpPr>
        <p:spPr bwMode="auto">
          <a:xfrm>
            <a:off x="5824761" y="4139069"/>
            <a:ext cx="266666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C2406E-50B2-6F8D-DDAE-DE5FCB261B07}"/>
              </a:ext>
            </a:extLst>
          </p:cNvPr>
          <p:cNvSpPr/>
          <p:nvPr/>
        </p:nvSpPr>
        <p:spPr bwMode="auto">
          <a:xfrm>
            <a:off x="7300952" y="4148608"/>
            <a:ext cx="266666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5DD614-2464-AC10-D5D6-DA433322D86A}"/>
              </a:ext>
            </a:extLst>
          </p:cNvPr>
          <p:cNvSpPr/>
          <p:nvPr/>
        </p:nvSpPr>
        <p:spPr bwMode="auto">
          <a:xfrm>
            <a:off x="8958095" y="4139069"/>
            <a:ext cx="495238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F710F3-CE4E-72DE-19F6-EED87C132BAD}"/>
              </a:ext>
            </a:extLst>
          </p:cNvPr>
          <p:cNvSpPr/>
          <p:nvPr/>
        </p:nvSpPr>
        <p:spPr bwMode="auto">
          <a:xfrm>
            <a:off x="2148571" y="4997612"/>
            <a:ext cx="1380952" cy="4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86B136-820E-4430-E347-4678E966FCDA}"/>
              </a:ext>
            </a:extLst>
          </p:cNvPr>
          <p:cNvSpPr/>
          <p:nvPr/>
        </p:nvSpPr>
        <p:spPr bwMode="auto">
          <a:xfrm>
            <a:off x="4348571" y="5064387"/>
            <a:ext cx="27619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0E6685-1A0A-B72B-671C-C37DB5AB2B01}"/>
              </a:ext>
            </a:extLst>
          </p:cNvPr>
          <p:cNvSpPr/>
          <p:nvPr/>
        </p:nvSpPr>
        <p:spPr bwMode="auto">
          <a:xfrm>
            <a:off x="5824761" y="5064387"/>
            <a:ext cx="27619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44B6BC3-32F7-3C30-BF86-F1CA8A72CD36}"/>
              </a:ext>
            </a:extLst>
          </p:cNvPr>
          <p:cNvSpPr/>
          <p:nvPr/>
        </p:nvSpPr>
        <p:spPr bwMode="auto">
          <a:xfrm>
            <a:off x="7300952" y="5064387"/>
            <a:ext cx="266666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0EA6BBA-A7E5-3CCF-E6C2-01D28091E2FB}"/>
              </a:ext>
            </a:extLst>
          </p:cNvPr>
          <p:cNvSpPr/>
          <p:nvPr/>
        </p:nvSpPr>
        <p:spPr bwMode="auto">
          <a:xfrm>
            <a:off x="8958095" y="5054848"/>
            <a:ext cx="495238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06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58D28-76E7-82FB-F642-C007D7EA2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799BB-E07E-47F0-2F47-18E94A7A6927}"/>
              </a:ext>
            </a:extLst>
          </p:cNvPr>
          <p:cNvSpPr/>
          <p:nvPr/>
        </p:nvSpPr>
        <p:spPr bwMode="auto">
          <a:xfrm>
            <a:off x="4929523" y="1763032"/>
            <a:ext cx="2161905" cy="39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9DC65C-B4DE-028A-1109-6730C7BAD47E}"/>
              </a:ext>
            </a:extLst>
          </p:cNvPr>
          <p:cNvSpPr/>
          <p:nvPr/>
        </p:nvSpPr>
        <p:spPr bwMode="auto">
          <a:xfrm>
            <a:off x="4758095" y="2382515"/>
            <a:ext cx="1447619" cy="37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2E4A3-0152-3022-32B9-030717A58583}"/>
              </a:ext>
            </a:extLst>
          </p:cNvPr>
          <p:cNvSpPr/>
          <p:nvPr/>
        </p:nvSpPr>
        <p:spPr bwMode="auto">
          <a:xfrm>
            <a:off x="6500952" y="3933056"/>
            <a:ext cx="2835408" cy="441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D31484-F344-4E76-296D-83E9CEFA8DD6}"/>
              </a:ext>
            </a:extLst>
          </p:cNvPr>
          <p:cNvSpPr/>
          <p:nvPr/>
        </p:nvSpPr>
        <p:spPr bwMode="auto">
          <a:xfrm>
            <a:off x="2872380" y="4612655"/>
            <a:ext cx="838095" cy="37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63825E-488A-B8DC-7C84-E0A7BAB3BF7E}"/>
              </a:ext>
            </a:extLst>
          </p:cNvPr>
          <p:cNvSpPr/>
          <p:nvPr/>
        </p:nvSpPr>
        <p:spPr bwMode="auto">
          <a:xfrm>
            <a:off x="7824761" y="4509120"/>
            <a:ext cx="1079551" cy="503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9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DEE63-6A7E-BFA4-E438-99AB7BC6E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882F6C-E3F7-608C-3B1D-E12970DD738E}"/>
              </a:ext>
            </a:extLst>
          </p:cNvPr>
          <p:cNvSpPr/>
          <p:nvPr/>
        </p:nvSpPr>
        <p:spPr bwMode="auto">
          <a:xfrm>
            <a:off x="2091553" y="4680375"/>
            <a:ext cx="2383075" cy="35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6DBA4-8FB7-66F1-6862-3A5658AAFBC3}"/>
              </a:ext>
            </a:extLst>
          </p:cNvPr>
          <p:cNvSpPr/>
          <p:nvPr/>
        </p:nvSpPr>
        <p:spPr bwMode="auto">
          <a:xfrm>
            <a:off x="7252025" y="4680375"/>
            <a:ext cx="1688725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6F1938-6B17-F779-5390-60D8132C5DDA}"/>
              </a:ext>
            </a:extLst>
          </p:cNvPr>
          <p:cNvSpPr/>
          <p:nvPr/>
        </p:nvSpPr>
        <p:spPr bwMode="auto">
          <a:xfrm>
            <a:off x="1654371" y="5487290"/>
            <a:ext cx="1628720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99AD83-9C31-013D-51EF-3695715039BA}"/>
              </a:ext>
            </a:extLst>
          </p:cNvPr>
          <p:cNvSpPr/>
          <p:nvPr/>
        </p:nvSpPr>
        <p:spPr bwMode="auto">
          <a:xfrm>
            <a:off x="6823415" y="5487290"/>
            <a:ext cx="1637292" cy="33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FAF106-077E-0E3B-200F-7F68923922B5}"/>
              </a:ext>
            </a:extLst>
          </p:cNvPr>
          <p:cNvSpPr/>
          <p:nvPr/>
        </p:nvSpPr>
        <p:spPr bwMode="auto">
          <a:xfrm>
            <a:off x="1654371" y="6277037"/>
            <a:ext cx="2331641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2F363D-E85A-2348-F8EE-E10BAFF68F61}"/>
              </a:ext>
            </a:extLst>
          </p:cNvPr>
          <p:cNvSpPr/>
          <p:nvPr/>
        </p:nvSpPr>
        <p:spPr bwMode="auto">
          <a:xfrm>
            <a:off x="6823415" y="6277037"/>
            <a:ext cx="2374503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8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4354F-76A8-14D3-7D68-94D55D3B0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CE035-BC5A-DD36-1CEA-774C670BEAD8}"/>
              </a:ext>
            </a:extLst>
          </p:cNvPr>
          <p:cNvSpPr/>
          <p:nvPr/>
        </p:nvSpPr>
        <p:spPr bwMode="auto">
          <a:xfrm>
            <a:off x="9269229" y="2862552"/>
            <a:ext cx="441136" cy="43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8D3ED-4C9C-8537-1372-89844ACE99DC}"/>
              </a:ext>
            </a:extLst>
          </p:cNvPr>
          <p:cNvSpPr/>
          <p:nvPr/>
        </p:nvSpPr>
        <p:spPr bwMode="auto">
          <a:xfrm>
            <a:off x="9269229" y="4523411"/>
            <a:ext cx="441136" cy="432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0802F-AA05-CCA0-A26F-477E3D3FD668}"/>
              </a:ext>
            </a:extLst>
          </p:cNvPr>
          <p:cNvSpPr/>
          <p:nvPr/>
        </p:nvSpPr>
        <p:spPr bwMode="auto">
          <a:xfrm>
            <a:off x="9242761" y="6184269"/>
            <a:ext cx="432313" cy="44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9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31E27-BB1A-C7AB-D37B-03F3C811F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89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14AA2-05CF-E8DD-3D1F-8C7B12CC54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48650-3F66-E512-94B9-BB1998C3961C}"/>
              </a:ext>
            </a:extLst>
          </p:cNvPr>
          <p:cNvSpPr/>
          <p:nvPr/>
        </p:nvSpPr>
        <p:spPr bwMode="auto">
          <a:xfrm>
            <a:off x="1167619" y="1105465"/>
            <a:ext cx="2580952" cy="343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010A06-9287-2E05-7F3A-76EE5DA908CA}"/>
              </a:ext>
            </a:extLst>
          </p:cNvPr>
          <p:cNvSpPr/>
          <p:nvPr/>
        </p:nvSpPr>
        <p:spPr bwMode="auto">
          <a:xfrm>
            <a:off x="681904" y="1934858"/>
            <a:ext cx="2371428" cy="3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88B731-6072-5AC9-D328-9E584EAE159B}"/>
              </a:ext>
            </a:extLst>
          </p:cNvPr>
          <p:cNvSpPr/>
          <p:nvPr/>
        </p:nvSpPr>
        <p:spPr bwMode="auto">
          <a:xfrm>
            <a:off x="681904" y="2726117"/>
            <a:ext cx="3019047" cy="4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78ACE-A1B9-C19D-F35B-5CFDF4D7C0A8}"/>
              </a:ext>
            </a:extLst>
          </p:cNvPr>
          <p:cNvSpPr/>
          <p:nvPr/>
        </p:nvSpPr>
        <p:spPr bwMode="auto">
          <a:xfrm>
            <a:off x="681904" y="3565043"/>
            <a:ext cx="2095238" cy="43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59FAFE-46AE-DB85-4099-8ADB976D9E52}"/>
              </a:ext>
            </a:extLst>
          </p:cNvPr>
          <p:cNvSpPr/>
          <p:nvPr/>
        </p:nvSpPr>
        <p:spPr bwMode="auto">
          <a:xfrm>
            <a:off x="681904" y="4394436"/>
            <a:ext cx="5142857" cy="4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850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C494F-6160-969E-92CC-5E27751B0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87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2023-11-23T03:05:38Z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