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8" d="100"/>
          <a:sy n="48" d="100"/>
        </p:scale>
        <p:origin x="60" y="1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3067050"/>
            <a:ext cx="27432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9AD3F-7AA8-C4D5-32EB-4B733ED34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BF1DB-30E1-B4E5-097E-9095E1924157}"/>
              </a:ext>
            </a:extLst>
          </p:cNvPr>
          <p:cNvSpPr/>
          <p:nvPr/>
        </p:nvSpPr>
        <p:spPr bwMode="auto">
          <a:xfrm>
            <a:off x="681904" y="1200571"/>
            <a:ext cx="6998272" cy="533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B3AF5-59B8-9C92-545E-F9E8BDBE7FCD}"/>
              </a:ext>
            </a:extLst>
          </p:cNvPr>
          <p:cNvSpPr/>
          <p:nvPr/>
        </p:nvSpPr>
        <p:spPr bwMode="auto">
          <a:xfrm>
            <a:off x="2853333" y="2276761"/>
            <a:ext cx="3457142" cy="380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90D818-ACE4-28ED-7EF1-897099E40639}"/>
              </a:ext>
            </a:extLst>
          </p:cNvPr>
          <p:cNvSpPr/>
          <p:nvPr/>
        </p:nvSpPr>
        <p:spPr bwMode="auto">
          <a:xfrm>
            <a:off x="2853333" y="3124380"/>
            <a:ext cx="1552380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00423D-4CBF-FFB5-7091-0D253B7DA3F0}"/>
              </a:ext>
            </a:extLst>
          </p:cNvPr>
          <p:cNvSpPr/>
          <p:nvPr/>
        </p:nvSpPr>
        <p:spPr bwMode="auto">
          <a:xfrm>
            <a:off x="681904" y="4019619"/>
            <a:ext cx="9647619" cy="235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9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00269-DAE5-8673-92A3-0AF66647A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4" y="692697"/>
            <a:ext cx="7812405" cy="405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BCE02A4-1A11-D9AC-9B2B-930357AEDF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4666297"/>
            <a:ext cx="5078063" cy="219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A08E3-E9C8-959F-C03B-400AD2688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263EA7-5A0C-29FA-386A-78766B0E7CC9}"/>
              </a:ext>
            </a:extLst>
          </p:cNvPr>
          <p:cNvSpPr/>
          <p:nvPr/>
        </p:nvSpPr>
        <p:spPr bwMode="auto">
          <a:xfrm>
            <a:off x="6077748" y="2606975"/>
            <a:ext cx="281492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AFB84-D246-5933-C573-F9D58B356EA2}"/>
              </a:ext>
            </a:extLst>
          </p:cNvPr>
          <p:cNvSpPr/>
          <p:nvPr/>
        </p:nvSpPr>
        <p:spPr bwMode="auto">
          <a:xfrm>
            <a:off x="7635342" y="2606975"/>
            <a:ext cx="290876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AA9C85-9C35-90FC-8D1C-7DBB440D17C2}"/>
              </a:ext>
            </a:extLst>
          </p:cNvPr>
          <p:cNvSpPr/>
          <p:nvPr/>
        </p:nvSpPr>
        <p:spPr bwMode="auto">
          <a:xfrm>
            <a:off x="9192936" y="2606975"/>
            <a:ext cx="290876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4CFDC-F8B4-B92C-8DB1-34F8ED03AB25}"/>
              </a:ext>
            </a:extLst>
          </p:cNvPr>
          <p:cNvSpPr/>
          <p:nvPr/>
        </p:nvSpPr>
        <p:spPr bwMode="auto">
          <a:xfrm>
            <a:off x="5974534" y="3649977"/>
            <a:ext cx="525453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D565FD-60E1-6736-5BC4-717AABDA52F0}"/>
              </a:ext>
            </a:extLst>
          </p:cNvPr>
          <p:cNvSpPr/>
          <p:nvPr/>
        </p:nvSpPr>
        <p:spPr bwMode="auto">
          <a:xfrm>
            <a:off x="7503979" y="3649977"/>
            <a:ext cx="562985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844A27-4340-6DF8-EF77-CDD3025B00FA}"/>
              </a:ext>
            </a:extLst>
          </p:cNvPr>
          <p:cNvSpPr/>
          <p:nvPr/>
        </p:nvSpPr>
        <p:spPr bwMode="auto">
          <a:xfrm>
            <a:off x="9052190" y="3649977"/>
            <a:ext cx="562985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C06520-591C-C392-7D74-1E8ECD8F728A}"/>
              </a:ext>
            </a:extLst>
          </p:cNvPr>
          <p:cNvSpPr/>
          <p:nvPr/>
        </p:nvSpPr>
        <p:spPr bwMode="auto">
          <a:xfrm>
            <a:off x="6077748" y="4692978"/>
            <a:ext cx="281492" cy="357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8768C1-CE62-201D-31C7-C3863D281D05}"/>
              </a:ext>
            </a:extLst>
          </p:cNvPr>
          <p:cNvSpPr/>
          <p:nvPr/>
        </p:nvSpPr>
        <p:spPr bwMode="auto">
          <a:xfrm>
            <a:off x="7503979" y="4692978"/>
            <a:ext cx="562985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739A5A-EDF8-CD17-27A9-22C2EB4E4B74}"/>
              </a:ext>
            </a:extLst>
          </p:cNvPr>
          <p:cNvSpPr/>
          <p:nvPr/>
        </p:nvSpPr>
        <p:spPr bwMode="auto">
          <a:xfrm>
            <a:off x="9061573" y="4702375"/>
            <a:ext cx="562985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496959-6E8A-6276-79C4-3F744CE4465A}"/>
              </a:ext>
            </a:extLst>
          </p:cNvPr>
          <p:cNvSpPr/>
          <p:nvPr/>
        </p:nvSpPr>
        <p:spPr bwMode="auto">
          <a:xfrm>
            <a:off x="6096514" y="5735980"/>
            <a:ext cx="253343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FC1072-911A-51E8-9A37-3AE292168A5F}"/>
              </a:ext>
            </a:extLst>
          </p:cNvPr>
          <p:cNvSpPr/>
          <p:nvPr/>
        </p:nvSpPr>
        <p:spPr bwMode="auto">
          <a:xfrm>
            <a:off x="7635342" y="5735980"/>
            <a:ext cx="290876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1ECF39-B39B-CCBD-CFB3-3609AEC9DB65}"/>
              </a:ext>
            </a:extLst>
          </p:cNvPr>
          <p:cNvSpPr/>
          <p:nvPr/>
        </p:nvSpPr>
        <p:spPr bwMode="auto">
          <a:xfrm>
            <a:off x="9061573" y="5735980"/>
            <a:ext cx="553602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619F2-9509-41EE-C74D-B41089155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8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F7CAA-B0B8-23CE-6381-D3A3B5FF3ED4}"/>
              </a:ext>
            </a:extLst>
          </p:cNvPr>
          <p:cNvSpPr/>
          <p:nvPr/>
        </p:nvSpPr>
        <p:spPr bwMode="auto">
          <a:xfrm>
            <a:off x="5675460" y="3625401"/>
            <a:ext cx="226577" cy="27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83FFA-6F5F-62FF-E77E-59B8303029A8}"/>
              </a:ext>
            </a:extLst>
          </p:cNvPr>
          <p:cNvSpPr/>
          <p:nvPr/>
        </p:nvSpPr>
        <p:spPr bwMode="auto">
          <a:xfrm>
            <a:off x="6888744" y="3625401"/>
            <a:ext cx="226577" cy="27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123162-FB6C-801E-CA7B-FE6380AAABC6}"/>
              </a:ext>
            </a:extLst>
          </p:cNvPr>
          <p:cNvSpPr/>
          <p:nvPr/>
        </p:nvSpPr>
        <p:spPr bwMode="auto">
          <a:xfrm>
            <a:off x="5573135" y="4436771"/>
            <a:ext cx="423918" cy="27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00A251-8DB1-653E-66DE-807231525C4A}"/>
              </a:ext>
            </a:extLst>
          </p:cNvPr>
          <p:cNvSpPr/>
          <p:nvPr/>
        </p:nvSpPr>
        <p:spPr bwMode="auto">
          <a:xfrm>
            <a:off x="6786419" y="4436771"/>
            <a:ext cx="438536" cy="270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8649F6-DD65-DFE9-FEA9-D64BA3AB5D6B}"/>
              </a:ext>
            </a:extLst>
          </p:cNvPr>
          <p:cNvSpPr/>
          <p:nvPr/>
        </p:nvSpPr>
        <p:spPr bwMode="auto">
          <a:xfrm>
            <a:off x="5573135" y="5248142"/>
            <a:ext cx="423918" cy="27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F0A213-CB43-7596-E54B-392D4C299417}"/>
              </a:ext>
            </a:extLst>
          </p:cNvPr>
          <p:cNvSpPr/>
          <p:nvPr/>
        </p:nvSpPr>
        <p:spPr bwMode="auto">
          <a:xfrm>
            <a:off x="6706021" y="5248142"/>
            <a:ext cx="621259" cy="27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FA512B-347D-ED67-61B9-A5637F75C188}"/>
              </a:ext>
            </a:extLst>
          </p:cNvPr>
          <p:cNvSpPr/>
          <p:nvPr/>
        </p:nvSpPr>
        <p:spPr bwMode="auto">
          <a:xfrm>
            <a:off x="5573135" y="6059512"/>
            <a:ext cx="431227" cy="27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6E14AD7-304B-E810-7D0D-05FC837DFA95}"/>
              </a:ext>
            </a:extLst>
          </p:cNvPr>
          <p:cNvSpPr/>
          <p:nvPr/>
        </p:nvSpPr>
        <p:spPr bwMode="auto">
          <a:xfrm>
            <a:off x="6706021" y="6059512"/>
            <a:ext cx="613950" cy="27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7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B257D-7AF0-C055-BE5D-4835ADC66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A71C6-D2CC-1CB6-DE29-E19C1D121500}"/>
              </a:ext>
            </a:extLst>
          </p:cNvPr>
          <p:cNvSpPr/>
          <p:nvPr/>
        </p:nvSpPr>
        <p:spPr bwMode="auto">
          <a:xfrm>
            <a:off x="7538459" y="1222072"/>
            <a:ext cx="891901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246E2-4AB2-C741-CB4E-9E2584BE660E}"/>
              </a:ext>
            </a:extLst>
          </p:cNvPr>
          <p:cNvSpPr/>
          <p:nvPr/>
        </p:nvSpPr>
        <p:spPr bwMode="auto">
          <a:xfrm>
            <a:off x="7063334" y="3197643"/>
            <a:ext cx="258401" cy="30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36471-D72F-50FD-0995-69958FC27C83}"/>
              </a:ext>
            </a:extLst>
          </p:cNvPr>
          <p:cNvSpPr/>
          <p:nvPr/>
        </p:nvSpPr>
        <p:spPr bwMode="auto">
          <a:xfrm>
            <a:off x="6271459" y="4081232"/>
            <a:ext cx="1817144" cy="408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B274E1-87F1-406E-D239-029D8A7739FD}"/>
              </a:ext>
            </a:extLst>
          </p:cNvPr>
          <p:cNvSpPr/>
          <p:nvPr/>
        </p:nvSpPr>
        <p:spPr bwMode="auto">
          <a:xfrm>
            <a:off x="6279794" y="4998164"/>
            <a:ext cx="1800472" cy="425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753465-299D-E5F5-DD68-C2FD52B0F6D4}"/>
              </a:ext>
            </a:extLst>
          </p:cNvPr>
          <p:cNvSpPr/>
          <p:nvPr/>
        </p:nvSpPr>
        <p:spPr bwMode="auto">
          <a:xfrm>
            <a:off x="6446505" y="5923432"/>
            <a:ext cx="1508729" cy="41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29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37BAC-B987-A2E4-B6D6-AD9954379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D4F23-F54E-B0C0-009F-372A3390923B}"/>
              </a:ext>
            </a:extLst>
          </p:cNvPr>
          <p:cNvSpPr/>
          <p:nvPr/>
        </p:nvSpPr>
        <p:spPr bwMode="auto">
          <a:xfrm>
            <a:off x="3053333" y="4944455"/>
            <a:ext cx="542857" cy="35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9F566-BB20-0B5E-E45C-ABC054870786}"/>
              </a:ext>
            </a:extLst>
          </p:cNvPr>
          <p:cNvSpPr/>
          <p:nvPr/>
        </p:nvSpPr>
        <p:spPr bwMode="auto">
          <a:xfrm>
            <a:off x="7834285" y="4934929"/>
            <a:ext cx="533334" cy="36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6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891E7-7BFF-2719-A310-A8AEB08A8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EE214-50FD-1DB2-8863-94BB935EC383}"/>
              </a:ext>
            </a:extLst>
          </p:cNvPr>
          <p:cNvSpPr/>
          <p:nvPr/>
        </p:nvSpPr>
        <p:spPr bwMode="auto">
          <a:xfrm>
            <a:off x="1539047" y="4727922"/>
            <a:ext cx="561904" cy="352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E886E-CBF5-BC78-51F1-CC5C2D9DC410}"/>
              </a:ext>
            </a:extLst>
          </p:cNvPr>
          <p:cNvSpPr/>
          <p:nvPr/>
        </p:nvSpPr>
        <p:spPr bwMode="auto">
          <a:xfrm>
            <a:off x="6310476" y="4727922"/>
            <a:ext cx="561904" cy="352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4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A863F-74E8-31E1-17F0-7E1499103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4F235-C0A3-112F-375D-4D97E11DE6EF}"/>
              </a:ext>
            </a:extLst>
          </p:cNvPr>
          <p:cNvSpPr/>
          <p:nvPr/>
        </p:nvSpPr>
        <p:spPr bwMode="auto">
          <a:xfrm>
            <a:off x="6960096" y="6021288"/>
            <a:ext cx="2088232" cy="83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66610-1C81-E521-F23C-1CD323C88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D0CD9-6B4E-A92C-35CF-CA9C25E9A6A3}"/>
              </a:ext>
            </a:extLst>
          </p:cNvPr>
          <p:cNvSpPr/>
          <p:nvPr/>
        </p:nvSpPr>
        <p:spPr bwMode="auto">
          <a:xfrm>
            <a:off x="691126" y="1217721"/>
            <a:ext cx="2807928" cy="325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AF02D-D760-D98C-EA2C-F18F8B609E47}"/>
              </a:ext>
            </a:extLst>
          </p:cNvPr>
          <p:cNvSpPr/>
          <p:nvPr/>
        </p:nvSpPr>
        <p:spPr bwMode="auto">
          <a:xfrm flipV="1">
            <a:off x="6162005" y="798550"/>
            <a:ext cx="1834115" cy="1170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446044-D434-6ECB-C640-6F38467F94CC}"/>
              </a:ext>
            </a:extLst>
          </p:cNvPr>
          <p:cNvSpPr/>
          <p:nvPr/>
        </p:nvSpPr>
        <p:spPr bwMode="auto">
          <a:xfrm>
            <a:off x="691126" y="2142789"/>
            <a:ext cx="6027301" cy="476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E628F4-EA2F-B756-E339-D489E36AC3B1}"/>
              </a:ext>
            </a:extLst>
          </p:cNvPr>
          <p:cNvSpPr/>
          <p:nvPr/>
        </p:nvSpPr>
        <p:spPr bwMode="auto">
          <a:xfrm>
            <a:off x="1615072" y="2923317"/>
            <a:ext cx="1746834" cy="27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BED1B-0266-5F4F-F2C7-96E93925D70E}"/>
              </a:ext>
            </a:extLst>
          </p:cNvPr>
          <p:cNvSpPr/>
          <p:nvPr/>
        </p:nvSpPr>
        <p:spPr bwMode="auto">
          <a:xfrm>
            <a:off x="1615072" y="3588210"/>
            <a:ext cx="1357044" cy="332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8E3F5F-79EC-9B54-BEFC-5E3F2CC9CE9D}"/>
              </a:ext>
            </a:extLst>
          </p:cNvPr>
          <p:cNvSpPr/>
          <p:nvPr/>
        </p:nvSpPr>
        <p:spPr bwMode="auto">
          <a:xfrm>
            <a:off x="691127" y="4094107"/>
            <a:ext cx="7283290" cy="50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DD3E79-A78E-F41C-16F4-231237563FF7}"/>
              </a:ext>
            </a:extLst>
          </p:cNvPr>
          <p:cNvSpPr/>
          <p:nvPr/>
        </p:nvSpPr>
        <p:spPr bwMode="auto">
          <a:xfrm>
            <a:off x="1622290" y="4954132"/>
            <a:ext cx="3139971" cy="325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191AA4-E630-A0D7-977E-7A45A40F1748}"/>
              </a:ext>
            </a:extLst>
          </p:cNvPr>
          <p:cNvSpPr/>
          <p:nvPr/>
        </p:nvSpPr>
        <p:spPr bwMode="auto">
          <a:xfrm>
            <a:off x="1615072" y="5669616"/>
            <a:ext cx="1219896" cy="24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9FF5C4-60D9-3CD4-1E40-4EC596FDACD0}"/>
              </a:ext>
            </a:extLst>
          </p:cNvPr>
          <p:cNvSpPr/>
          <p:nvPr/>
        </p:nvSpPr>
        <p:spPr bwMode="auto">
          <a:xfrm>
            <a:off x="1615072" y="6312828"/>
            <a:ext cx="1357044" cy="332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4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2023-11-23T03:51:24Z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