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554" autoAdjust="0"/>
    <p:restoredTop sz="94660" autoAdjust="0"/>
  </p:normalViewPr>
  <p:slideViewPr>
    <p:cSldViewPr>
      <p:cViewPr varScale="1">
        <p:scale>
          <a:sx n="82" d="100"/>
          <a:sy n="82" d="100"/>
        </p:scale>
        <p:origin x="102" y="6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976562"/>
            <a:ext cx="79914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022AB2-2B80-D532-B6C2-94094E8044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3E51EB-E85E-CEF2-0A77-E5B3CB89B95F}"/>
              </a:ext>
            </a:extLst>
          </p:cNvPr>
          <p:cNvSpPr/>
          <p:nvPr/>
        </p:nvSpPr>
        <p:spPr bwMode="auto">
          <a:xfrm>
            <a:off x="1587704" y="3577915"/>
            <a:ext cx="2493596" cy="295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56BECD-52D2-155A-7A5D-8B88EF023076}"/>
              </a:ext>
            </a:extLst>
          </p:cNvPr>
          <p:cNvSpPr/>
          <p:nvPr/>
        </p:nvSpPr>
        <p:spPr bwMode="auto">
          <a:xfrm>
            <a:off x="1992071" y="4261019"/>
            <a:ext cx="3723546" cy="312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B3BF7A-F6FF-344A-A8FD-F0030ECEFE7A}"/>
              </a:ext>
            </a:extLst>
          </p:cNvPr>
          <p:cNvSpPr/>
          <p:nvPr/>
        </p:nvSpPr>
        <p:spPr bwMode="auto">
          <a:xfrm>
            <a:off x="1629825" y="4960989"/>
            <a:ext cx="1836500" cy="286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628021-1F67-CA44-A07F-D2B0A99BA030}"/>
              </a:ext>
            </a:extLst>
          </p:cNvPr>
          <p:cNvSpPr/>
          <p:nvPr/>
        </p:nvSpPr>
        <p:spPr bwMode="auto">
          <a:xfrm>
            <a:off x="1629825" y="5585060"/>
            <a:ext cx="2198745" cy="387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495C12-C428-3C31-8B8C-FFF437343C12}"/>
              </a:ext>
            </a:extLst>
          </p:cNvPr>
          <p:cNvSpPr/>
          <p:nvPr/>
        </p:nvSpPr>
        <p:spPr bwMode="auto">
          <a:xfrm>
            <a:off x="1604552" y="6276597"/>
            <a:ext cx="6545691" cy="371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19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08D888-E644-6D1C-A394-0AFD5473C6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8679180" cy="410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7429ED5-ABC5-4ABA-B327-84A30B99D2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90"/>
          <a:stretch/>
        </p:blipFill>
        <p:spPr>
          <a:xfrm>
            <a:off x="2783632" y="4954967"/>
            <a:ext cx="4897195" cy="1787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51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ABC2C0-85F2-1560-2E1B-8BFE8D0FAA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9B994F-7AFF-F6F7-2443-9E208EE6FD63}"/>
              </a:ext>
            </a:extLst>
          </p:cNvPr>
          <p:cNvSpPr/>
          <p:nvPr/>
        </p:nvSpPr>
        <p:spPr bwMode="auto">
          <a:xfrm>
            <a:off x="681904" y="1258125"/>
            <a:ext cx="2190476" cy="314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737582-81A4-0221-34D2-C76F11AB7F45}"/>
              </a:ext>
            </a:extLst>
          </p:cNvPr>
          <p:cNvSpPr/>
          <p:nvPr/>
        </p:nvSpPr>
        <p:spPr bwMode="auto">
          <a:xfrm>
            <a:off x="681904" y="1982978"/>
            <a:ext cx="7718352" cy="429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C6843E-25EA-B079-97C3-1EA970BAD3B8}"/>
              </a:ext>
            </a:extLst>
          </p:cNvPr>
          <p:cNvSpPr/>
          <p:nvPr/>
        </p:nvSpPr>
        <p:spPr bwMode="auto">
          <a:xfrm>
            <a:off x="681904" y="2803205"/>
            <a:ext cx="2380952" cy="429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989A16-1DDF-F78F-AB7B-BC7D5B80D67F}"/>
              </a:ext>
            </a:extLst>
          </p:cNvPr>
          <p:cNvSpPr/>
          <p:nvPr/>
        </p:nvSpPr>
        <p:spPr bwMode="auto">
          <a:xfrm>
            <a:off x="681904" y="3537595"/>
            <a:ext cx="8142857" cy="419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2FCD18-229A-3E9F-B87E-A74B483FE394}"/>
              </a:ext>
            </a:extLst>
          </p:cNvPr>
          <p:cNvSpPr/>
          <p:nvPr/>
        </p:nvSpPr>
        <p:spPr bwMode="auto">
          <a:xfrm>
            <a:off x="681904" y="4300596"/>
            <a:ext cx="9878592" cy="2080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7429ED5-ABC5-4ABA-B327-84A30B99D2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4" t="-1919" r="19000" b="1919"/>
          <a:stretch/>
        </p:blipFill>
        <p:spPr>
          <a:xfrm>
            <a:off x="8465736" y="1818147"/>
            <a:ext cx="3678935" cy="1390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648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DC4056-755C-D01F-4D96-E2DE4FA77D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0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A2F194-5EE1-B687-CA4E-EE910F3F8866}"/>
              </a:ext>
            </a:extLst>
          </p:cNvPr>
          <p:cNvSpPr/>
          <p:nvPr/>
        </p:nvSpPr>
        <p:spPr bwMode="auto">
          <a:xfrm>
            <a:off x="4080945" y="5114022"/>
            <a:ext cx="507835" cy="342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14C1A8-33CD-870B-6B08-16BDAA5C3E51}"/>
              </a:ext>
            </a:extLst>
          </p:cNvPr>
          <p:cNvSpPr/>
          <p:nvPr/>
        </p:nvSpPr>
        <p:spPr bwMode="auto">
          <a:xfrm>
            <a:off x="2815974" y="6103300"/>
            <a:ext cx="951036" cy="342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A0F723-41D9-2A5C-A99E-11B786A21B3E}"/>
              </a:ext>
            </a:extLst>
          </p:cNvPr>
          <p:cNvSpPr/>
          <p:nvPr/>
        </p:nvSpPr>
        <p:spPr bwMode="auto">
          <a:xfrm>
            <a:off x="8189793" y="6103300"/>
            <a:ext cx="951036" cy="342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4BACA-1F06-7D85-B1D4-2B0C496073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2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64633A-E830-5340-B769-5C5EA5270464}"/>
              </a:ext>
            </a:extLst>
          </p:cNvPr>
          <p:cNvSpPr/>
          <p:nvPr/>
        </p:nvSpPr>
        <p:spPr bwMode="auto">
          <a:xfrm>
            <a:off x="3615238" y="2366076"/>
            <a:ext cx="514285" cy="353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62F53F-34F1-F023-8DD6-62C2B3718DA4}"/>
              </a:ext>
            </a:extLst>
          </p:cNvPr>
          <p:cNvSpPr/>
          <p:nvPr/>
        </p:nvSpPr>
        <p:spPr bwMode="auto">
          <a:xfrm>
            <a:off x="1891428" y="3387763"/>
            <a:ext cx="980952" cy="353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0D0E9D-62BB-FFBD-7C70-D408D1844245}"/>
              </a:ext>
            </a:extLst>
          </p:cNvPr>
          <p:cNvSpPr/>
          <p:nvPr/>
        </p:nvSpPr>
        <p:spPr bwMode="auto">
          <a:xfrm>
            <a:off x="7634285" y="3387763"/>
            <a:ext cx="980952" cy="353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14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C64B55-7702-5DA6-0CA2-7513FF0CBF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D2A4D5-20E8-C062-8923-637D0E02EEDE}"/>
              </a:ext>
            </a:extLst>
          </p:cNvPr>
          <p:cNvSpPr/>
          <p:nvPr/>
        </p:nvSpPr>
        <p:spPr bwMode="auto">
          <a:xfrm>
            <a:off x="3177142" y="4153185"/>
            <a:ext cx="590476" cy="40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6BF83A-0B45-4047-3BFD-E0306A3AE80D}"/>
              </a:ext>
            </a:extLst>
          </p:cNvPr>
          <p:cNvSpPr/>
          <p:nvPr/>
        </p:nvSpPr>
        <p:spPr bwMode="auto">
          <a:xfrm>
            <a:off x="4624761" y="4153185"/>
            <a:ext cx="866666" cy="40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DB3C97-3047-DCB7-016E-7D1A056E1E6B}"/>
              </a:ext>
            </a:extLst>
          </p:cNvPr>
          <p:cNvSpPr/>
          <p:nvPr/>
        </p:nvSpPr>
        <p:spPr bwMode="auto">
          <a:xfrm>
            <a:off x="6234285" y="4162709"/>
            <a:ext cx="809523" cy="40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3C6EC4-BAFD-C9C2-0D46-113EF635E4B8}"/>
              </a:ext>
            </a:extLst>
          </p:cNvPr>
          <p:cNvSpPr/>
          <p:nvPr/>
        </p:nvSpPr>
        <p:spPr bwMode="auto">
          <a:xfrm>
            <a:off x="8377142" y="4200807"/>
            <a:ext cx="809523" cy="352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1EBF68-EFEE-0D52-6420-2B0421144FD4}"/>
              </a:ext>
            </a:extLst>
          </p:cNvPr>
          <p:cNvSpPr/>
          <p:nvPr/>
        </p:nvSpPr>
        <p:spPr bwMode="auto">
          <a:xfrm>
            <a:off x="3177142" y="5210405"/>
            <a:ext cx="590476" cy="40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B04955-38E7-3085-F900-8F288C1B9681}"/>
              </a:ext>
            </a:extLst>
          </p:cNvPr>
          <p:cNvSpPr/>
          <p:nvPr/>
        </p:nvSpPr>
        <p:spPr bwMode="auto">
          <a:xfrm>
            <a:off x="4624761" y="5210405"/>
            <a:ext cx="866666" cy="40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FBE89D-7B9E-7945-191D-1A11E045AFC6}"/>
              </a:ext>
            </a:extLst>
          </p:cNvPr>
          <p:cNvSpPr/>
          <p:nvPr/>
        </p:nvSpPr>
        <p:spPr bwMode="auto">
          <a:xfrm>
            <a:off x="6234285" y="5210405"/>
            <a:ext cx="809523" cy="40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8E7BF5-92CC-F065-9A9A-72A0B9B8BD40}"/>
              </a:ext>
            </a:extLst>
          </p:cNvPr>
          <p:cNvSpPr/>
          <p:nvPr/>
        </p:nvSpPr>
        <p:spPr bwMode="auto">
          <a:xfrm>
            <a:off x="8243809" y="5258027"/>
            <a:ext cx="1076190" cy="352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3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9D8F7-7CFE-0F5C-90A1-A07711533D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013446-2508-8BE5-4B0E-C66BBA331B0D}"/>
              </a:ext>
            </a:extLst>
          </p:cNvPr>
          <p:cNvSpPr/>
          <p:nvPr/>
        </p:nvSpPr>
        <p:spPr bwMode="auto">
          <a:xfrm>
            <a:off x="4691428" y="2583760"/>
            <a:ext cx="819047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6AF53B-F5E9-FB5B-4DA5-5F9689B41CA0}"/>
              </a:ext>
            </a:extLst>
          </p:cNvPr>
          <p:cNvSpPr/>
          <p:nvPr/>
        </p:nvSpPr>
        <p:spPr bwMode="auto">
          <a:xfrm>
            <a:off x="4967619" y="3594687"/>
            <a:ext cx="1085714" cy="362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C1FEF7-F85A-BE8D-C0DA-30AE9BD5DCB4}"/>
              </a:ext>
            </a:extLst>
          </p:cNvPr>
          <p:cNvSpPr/>
          <p:nvPr/>
        </p:nvSpPr>
        <p:spPr bwMode="auto">
          <a:xfrm>
            <a:off x="4710476" y="4615151"/>
            <a:ext cx="809523" cy="381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995B55-C757-27E8-2C4E-25133C3C1CB8}"/>
              </a:ext>
            </a:extLst>
          </p:cNvPr>
          <p:cNvSpPr/>
          <p:nvPr/>
        </p:nvSpPr>
        <p:spPr bwMode="auto">
          <a:xfrm>
            <a:off x="4396190" y="5645152"/>
            <a:ext cx="1076190" cy="381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01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D6BBE-B194-036A-D3B9-69699CB325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2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320760-8721-9502-2CDC-9CC0434580EF}"/>
              </a:ext>
            </a:extLst>
          </p:cNvPr>
          <p:cNvSpPr/>
          <p:nvPr/>
        </p:nvSpPr>
        <p:spPr bwMode="auto">
          <a:xfrm>
            <a:off x="4005714" y="1324638"/>
            <a:ext cx="247619" cy="35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6B1B53-4D3C-5935-63AC-D11A87AD1F70}"/>
              </a:ext>
            </a:extLst>
          </p:cNvPr>
          <p:cNvSpPr/>
          <p:nvPr/>
        </p:nvSpPr>
        <p:spPr bwMode="auto">
          <a:xfrm>
            <a:off x="6720000" y="1324638"/>
            <a:ext cx="571428" cy="35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310A57-C077-49BA-2F44-F70CE35C9574}"/>
              </a:ext>
            </a:extLst>
          </p:cNvPr>
          <p:cNvSpPr/>
          <p:nvPr/>
        </p:nvSpPr>
        <p:spPr bwMode="auto">
          <a:xfrm>
            <a:off x="3215238" y="2344431"/>
            <a:ext cx="1000000" cy="35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6CDEF8-B92B-B4B9-0A0F-B500850348B1}"/>
              </a:ext>
            </a:extLst>
          </p:cNvPr>
          <p:cNvSpPr/>
          <p:nvPr/>
        </p:nvSpPr>
        <p:spPr bwMode="auto">
          <a:xfrm>
            <a:off x="6939047" y="2344431"/>
            <a:ext cx="1695238" cy="35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2D1CD6-8460-2387-7C01-B3A2C0FC2AC7}"/>
              </a:ext>
            </a:extLst>
          </p:cNvPr>
          <p:cNvSpPr/>
          <p:nvPr/>
        </p:nvSpPr>
        <p:spPr bwMode="auto">
          <a:xfrm>
            <a:off x="3939047" y="3373755"/>
            <a:ext cx="285714" cy="35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564B4A-ED92-8602-F4A8-E0E2E8EE073A}"/>
              </a:ext>
            </a:extLst>
          </p:cNvPr>
          <p:cNvSpPr/>
          <p:nvPr/>
        </p:nvSpPr>
        <p:spPr bwMode="auto">
          <a:xfrm>
            <a:off x="7205714" y="3373755"/>
            <a:ext cx="1352380" cy="371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57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DCFE5-2EC0-BD7A-9355-D6A4D00D35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72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0D47EA-E77D-1156-6EAE-A054D6754EDE}"/>
              </a:ext>
            </a:extLst>
          </p:cNvPr>
          <p:cNvSpPr/>
          <p:nvPr/>
        </p:nvSpPr>
        <p:spPr bwMode="auto">
          <a:xfrm>
            <a:off x="1522079" y="3922819"/>
            <a:ext cx="5119154" cy="354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2297A3-A105-7C71-A6BE-593F34227A7F}"/>
              </a:ext>
            </a:extLst>
          </p:cNvPr>
          <p:cNvSpPr/>
          <p:nvPr/>
        </p:nvSpPr>
        <p:spPr bwMode="auto">
          <a:xfrm>
            <a:off x="1522079" y="4709704"/>
            <a:ext cx="5528057" cy="33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C8316C-C0D1-18BC-DC8E-FAF02336CD1A}"/>
              </a:ext>
            </a:extLst>
          </p:cNvPr>
          <p:cNvSpPr/>
          <p:nvPr/>
        </p:nvSpPr>
        <p:spPr bwMode="auto">
          <a:xfrm>
            <a:off x="1545670" y="5496590"/>
            <a:ext cx="8091566" cy="1235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34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0DACA1-55C2-8450-BBC3-BC2208DCCE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868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C424A-331F-575A-7D65-BE665F443C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524D3D-09F6-E085-73EE-5A6AAF65F5D0}"/>
              </a:ext>
            </a:extLst>
          </p:cNvPr>
          <p:cNvSpPr/>
          <p:nvPr/>
        </p:nvSpPr>
        <p:spPr bwMode="auto">
          <a:xfrm>
            <a:off x="681904" y="1143709"/>
            <a:ext cx="4076190" cy="38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B48517-CBC5-054A-3C21-102348D4A4D5}"/>
              </a:ext>
            </a:extLst>
          </p:cNvPr>
          <p:cNvSpPr/>
          <p:nvPr/>
        </p:nvSpPr>
        <p:spPr bwMode="auto">
          <a:xfrm>
            <a:off x="1186666" y="1935479"/>
            <a:ext cx="3209523" cy="410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A2A3C6-6ABF-2822-D37B-3A14AEE51D07}"/>
              </a:ext>
            </a:extLst>
          </p:cNvPr>
          <p:cNvSpPr/>
          <p:nvPr/>
        </p:nvSpPr>
        <p:spPr bwMode="auto">
          <a:xfrm>
            <a:off x="681904" y="2736789"/>
            <a:ext cx="2600000" cy="324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284A09-8792-CE8C-74F4-D916E37A6B77}"/>
              </a:ext>
            </a:extLst>
          </p:cNvPr>
          <p:cNvSpPr/>
          <p:nvPr/>
        </p:nvSpPr>
        <p:spPr bwMode="auto">
          <a:xfrm>
            <a:off x="681904" y="3490401"/>
            <a:ext cx="1723809" cy="400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077543-8C8E-C7CE-01CE-32490D65A090}"/>
              </a:ext>
            </a:extLst>
          </p:cNvPr>
          <p:cNvSpPr/>
          <p:nvPr/>
        </p:nvSpPr>
        <p:spPr bwMode="auto">
          <a:xfrm>
            <a:off x="681904" y="4263093"/>
            <a:ext cx="2571428" cy="343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CEBFD2-762F-F923-7EE7-95429A4FC6A6}"/>
              </a:ext>
            </a:extLst>
          </p:cNvPr>
          <p:cNvSpPr/>
          <p:nvPr/>
        </p:nvSpPr>
        <p:spPr bwMode="auto">
          <a:xfrm>
            <a:off x="3681904" y="4263093"/>
            <a:ext cx="2295238" cy="343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126D7E-6EE3-EAA7-6922-8C7290AA2826}"/>
              </a:ext>
            </a:extLst>
          </p:cNvPr>
          <p:cNvSpPr/>
          <p:nvPr/>
        </p:nvSpPr>
        <p:spPr bwMode="auto">
          <a:xfrm>
            <a:off x="6386666" y="4263093"/>
            <a:ext cx="2085714" cy="343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8004F1-4245-5268-3FD9-68D2ABDFF1CE}"/>
              </a:ext>
            </a:extLst>
          </p:cNvPr>
          <p:cNvSpPr/>
          <p:nvPr/>
        </p:nvSpPr>
        <p:spPr bwMode="auto">
          <a:xfrm>
            <a:off x="681904" y="5007166"/>
            <a:ext cx="2571428" cy="419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4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2023-11-23T17:43:38Z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