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43" autoAdjust="0"/>
    <p:restoredTop sz="94660" autoAdjust="0"/>
  </p:normalViewPr>
  <p:slideViewPr>
    <p:cSldViewPr>
      <p:cViewPr varScale="1">
        <p:scale>
          <a:sx n="71" d="100"/>
          <a:sy n="71" d="100"/>
        </p:scale>
        <p:origin x="66" y="7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2381250"/>
            <a:ext cx="6896100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117C9-6CA4-0ABD-72BA-9FBD771CA1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0422B7-5698-1C93-EF7E-A7FC5BFD34A3}"/>
              </a:ext>
            </a:extLst>
          </p:cNvPr>
          <p:cNvSpPr/>
          <p:nvPr/>
        </p:nvSpPr>
        <p:spPr bwMode="auto">
          <a:xfrm>
            <a:off x="4450473" y="3232846"/>
            <a:ext cx="253072" cy="34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A97B80-5765-94F5-1F63-713A828FE7CD}"/>
              </a:ext>
            </a:extLst>
          </p:cNvPr>
          <p:cNvSpPr/>
          <p:nvPr/>
        </p:nvSpPr>
        <p:spPr bwMode="auto">
          <a:xfrm>
            <a:off x="9418188" y="3232846"/>
            <a:ext cx="253072" cy="34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B6E817-D8FA-F5D5-9D88-4BAAB33D1F01}"/>
              </a:ext>
            </a:extLst>
          </p:cNvPr>
          <p:cNvSpPr/>
          <p:nvPr/>
        </p:nvSpPr>
        <p:spPr bwMode="auto">
          <a:xfrm>
            <a:off x="4712918" y="4114671"/>
            <a:ext cx="253072" cy="35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056BCA-CDE2-6A7C-81D5-EE0E9D681416}"/>
              </a:ext>
            </a:extLst>
          </p:cNvPr>
          <p:cNvSpPr/>
          <p:nvPr/>
        </p:nvSpPr>
        <p:spPr bwMode="auto">
          <a:xfrm>
            <a:off x="9155743" y="4124052"/>
            <a:ext cx="253072" cy="34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E1EB6E-B71C-5F26-9B08-0ACF9EE87E32}"/>
              </a:ext>
            </a:extLst>
          </p:cNvPr>
          <p:cNvSpPr/>
          <p:nvPr/>
        </p:nvSpPr>
        <p:spPr bwMode="auto">
          <a:xfrm>
            <a:off x="7834143" y="5812651"/>
            <a:ext cx="253072" cy="35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89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1294E-4048-F872-5D4E-628C29092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26B34-36F5-C669-5573-92A7FB14F18E}"/>
              </a:ext>
            </a:extLst>
          </p:cNvPr>
          <p:cNvSpPr/>
          <p:nvPr/>
        </p:nvSpPr>
        <p:spPr bwMode="auto">
          <a:xfrm>
            <a:off x="3758095" y="1572945"/>
            <a:ext cx="295238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764A6D-97DC-D626-4CE6-3FFDF9D8AF50}"/>
              </a:ext>
            </a:extLst>
          </p:cNvPr>
          <p:cNvSpPr/>
          <p:nvPr/>
        </p:nvSpPr>
        <p:spPr bwMode="auto">
          <a:xfrm>
            <a:off x="8539047" y="1572945"/>
            <a:ext cx="295238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DA1CE4-8BED-D41A-6354-9109A5703C80}"/>
              </a:ext>
            </a:extLst>
          </p:cNvPr>
          <p:cNvSpPr/>
          <p:nvPr/>
        </p:nvSpPr>
        <p:spPr bwMode="auto">
          <a:xfrm>
            <a:off x="4034285" y="2479131"/>
            <a:ext cx="533333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D7BA8A-7B77-AC4B-0D01-131CD33921E9}"/>
              </a:ext>
            </a:extLst>
          </p:cNvPr>
          <p:cNvSpPr/>
          <p:nvPr/>
        </p:nvSpPr>
        <p:spPr bwMode="auto">
          <a:xfrm>
            <a:off x="8824761" y="2479131"/>
            <a:ext cx="542857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142E64-71F3-6C74-6759-8066F8B25212}"/>
              </a:ext>
            </a:extLst>
          </p:cNvPr>
          <p:cNvSpPr/>
          <p:nvPr/>
        </p:nvSpPr>
        <p:spPr bwMode="auto">
          <a:xfrm>
            <a:off x="2739047" y="4816140"/>
            <a:ext cx="1504761" cy="467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15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2372D-5804-C3BA-AF36-C56B85F91D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47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FBBC3E-CAFA-0898-2A03-44F31B30E795}"/>
              </a:ext>
            </a:extLst>
          </p:cNvPr>
          <p:cNvSpPr/>
          <p:nvPr/>
        </p:nvSpPr>
        <p:spPr bwMode="auto">
          <a:xfrm>
            <a:off x="1660098" y="3140968"/>
            <a:ext cx="1445847" cy="205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B2D6D1-3E73-78B6-5868-FBDB97D925BF}"/>
              </a:ext>
            </a:extLst>
          </p:cNvPr>
          <p:cNvSpPr/>
          <p:nvPr/>
        </p:nvSpPr>
        <p:spPr bwMode="auto">
          <a:xfrm>
            <a:off x="4843341" y="3649685"/>
            <a:ext cx="1445847" cy="119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06E44BF-BD27-B38F-4FE6-AE2C25603428}"/>
              </a:ext>
            </a:extLst>
          </p:cNvPr>
          <p:cNvSpPr/>
          <p:nvPr/>
        </p:nvSpPr>
        <p:spPr bwMode="auto">
          <a:xfrm>
            <a:off x="1332848" y="5422909"/>
            <a:ext cx="2338345" cy="130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3E8F06B-74BE-7B06-9B9B-655DDED43F25}"/>
              </a:ext>
            </a:extLst>
          </p:cNvPr>
          <p:cNvSpPr/>
          <p:nvPr/>
        </p:nvSpPr>
        <p:spPr bwMode="auto">
          <a:xfrm>
            <a:off x="4658892" y="5369353"/>
            <a:ext cx="2320495" cy="827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6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8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BA9BD-F8EB-BCAF-5F62-9572D50335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0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30D13C-BC83-9176-720A-0B54C881DE67}"/>
              </a:ext>
            </a:extLst>
          </p:cNvPr>
          <p:cNvSpPr/>
          <p:nvPr/>
        </p:nvSpPr>
        <p:spPr bwMode="auto">
          <a:xfrm>
            <a:off x="2423592" y="4939999"/>
            <a:ext cx="1561277" cy="105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C93A5C-38D2-7D31-C677-8AC8E423201A}"/>
              </a:ext>
            </a:extLst>
          </p:cNvPr>
          <p:cNvSpPr/>
          <p:nvPr/>
        </p:nvSpPr>
        <p:spPr bwMode="auto">
          <a:xfrm>
            <a:off x="5688461" y="4869160"/>
            <a:ext cx="2719781" cy="1124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E0A4C-1270-F699-2D72-395BD84340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C330A7-C660-C9E7-2757-470AE2EBEF37}"/>
              </a:ext>
            </a:extLst>
          </p:cNvPr>
          <p:cNvSpPr/>
          <p:nvPr/>
        </p:nvSpPr>
        <p:spPr bwMode="auto">
          <a:xfrm>
            <a:off x="6913594" y="2666661"/>
            <a:ext cx="1270638" cy="94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F75505-A35B-AA5E-6CBB-572E7F51B21E}"/>
              </a:ext>
            </a:extLst>
          </p:cNvPr>
          <p:cNvSpPr/>
          <p:nvPr/>
        </p:nvSpPr>
        <p:spPr bwMode="auto">
          <a:xfrm>
            <a:off x="3053013" y="2925954"/>
            <a:ext cx="944314" cy="42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6BAB22-D16C-D379-0084-5B433FEA27F6}"/>
              </a:ext>
            </a:extLst>
          </p:cNvPr>
          <p:cNvSpPr/>
          <p:nvPr/>
        </p:nvSpPr>
        <p:spPr bwMode="auto">
          <a:xfrm>
            <a:off x="5099028" y="2666662"/>
            <a:ext cx="852956" cy="94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9BB4CC-AD2A-7ABC-8AAA-15506310A644}"/>
              </a:ext>
            </a:extLst>
          </p:cNvPr>
          <p:cNvSpPr/>
          <p:nvPr/>
        </p:nvSpPr>
        <p:spPr bwMode="auto">
          <a:xfrm>
            <a:off x="6071117" y="5370713"/>
            <a:ext cx="1833081" cy="407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3D13AE-74AE-E379-C638-EDCE4093297D}"/>
              </a:ext>
            </a:extLst>
          </p:cNvPr>
          <p:cNvSpPr/>
          <p:nvPr/>
        </p:nvSpPr>
        <p:spPr bwMode="auto">
          <a:xfrm>
            <a:off x="3543686" y="6241196"/>
            <a:ext cx="286997" cy="351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82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12A4B-3700-33C4-C00F-82F1E99814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1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62869-E67D-2E7B-F7C4-8C9088C65483}"/>
              </a:ext>
            </a:extLst>
          </p:cNvPr>
          <p:cNvSpPr/>
          <p:nvPr/>
        </p:nvSpPr>
        <p:spPr bwMode="auto">
          <a:xfrm>
            <a:off x="3348571" y="2267416"/>
            <a:ext cx="1352380" cy="41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2DFD83-10EC-774A-86F6-5356C20D55EF}"/>
              </a:ext>
            </a:extLst>
          </p:cNvPr>
          <p:cNvSpPr/>
          <p:nvPr/>
        </p:nvSpPr>
        <p:spPr bwMode="auto">
          <a:xfrm>
            <a:off x="5558095" y="2829399"/>
            <a:ext cx="2228571" cy="42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5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6017A-E2C0-D81F-8CDB-707CF61C5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32880-8B99-1B73-C753-3289EB694785}"/>
              </a:ext>
            </a:extLst>
          </p:cNvPr>
          <p:cNvSpPr/>
          <p:nvPr/>
        </p:nvSpPr>
        <p:spPr bwMode="auto">
          <a:xfrm>
            <a:off x="3262857" y="3728697"/>
            <a:ext cx="2104761" cy="429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F10532-A59C-26C8-176F-6A6AE0597D36}"/>
              </a:ext>
            </a:extLst>
          </p:cNvPr>
          <p:cNvSpPr/>
          <p:nvPr/>
        </p:nvSpPr>
        <p:spPr bwMode="auto">
          <a:xfrm>
            <a:off x="3262857" y="4787498"/>
            <a:ext cx="4761904" cy="429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13B5E5-3D88-AD45-40EF-7A7E472C32E4}"/>
              </a:ext>
            </a:extLst>
          </p:cNvPr>
          <p:cNvSpPr/>
          <p:nvPr/>
        </p:nvSpPr>
        <p:spPr bwMode="auto">
          <a:xfrm>
            <a:off x="3262857" y="5846298"/>
            <a:ext cx="4761904" cy="429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02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7A866-B6F5-5DA3-7082-537CFEFD6B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26BF5E-AE5F-FBD1-A13B-7FCCDB35E80A}"/>
              </a:ext>
            </a:extLst>
          </p:cNvPr>
          <p:cNvSpPr/>
          <p:nvPr/>
        </p:nvSpPr>
        <p:spPr bwMode="auto">
          <a:xfrm>
            <a:off x="6681904" y="1324567"/>
            <a:ext cx="2190475" cy="41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DB7C10-3190-09A7-AFFA-60499A6C9D63}"/>
              </a:ext>
            </a:extLst>
          </p:cNvPr>
          <p:cNvSpPr/>
          <p:nvPr/>
        </p:nvSpPr>
        <p:spPr bwMode="auto">
          <a:xfrm>
            <a:off x="4539047" y="2220280"/>
            <a:ext cx="542857" cy="48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AC6F7F-E78D-7355-B732-910B100C1DED}"/>
              </a:ext>
            </a:extLst>
          </p:cNvPr>
          <p:cNvSpPr/>
          <p:nvPr/>
        </p:nvSpPr>
        <p:spPr bwMode="auto">
          <a:xfrm>
            <a:off x="6539047" y="3144580"/>
            <a:ext cx="800000" cy="41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AF88A3-9453-60A7-D412-7CDAD26FBCAE}"/>
              </a:ext>
            </a:extLst>
          </p:cNvPr>
          <p:cNvSpPr/>
          <p:nvPr/>
        </p:nvSpPr>
        <p:spPr bwMode="auto">
          <a:xfrm>
            <a:off x="2948571" y="4049822"/>
            <a:ext cx="295238" cy="352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15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97C8B-1F4F-8BE6-64F9-8E4B6D8C3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96BF52-7899-9493-5D3D-AF371A5078DA}"/>
              </a:ext>
            </a:extLst>
          </p:cNvPr>
          <p:cNvSpPr/>
          <p:nvPr/>
        </p:nvSpPr>
        <p:spPr bwMode="auto">
          <a:xfrm>
            <a:off x="6681904" y="1200754"/>
            <a:ext cx="2209523" cy="42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112D29-633F-331C-56D7-A5764D1D4947}"/>
              </a:ext>
            </a:extLst>
          </p:cNvPr>
          <p:cNvSpPr/>
          <p:nvPr/>
        </p:nvSpPr>
        <p:spPr bwMode="auto">
          <a:xfrm>
            <a:off x="4567619" y="2115773"/>
            <a:ext cx="533333" cy="352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EFD980-75D1-3D83-C169-4B55CA80A56F}"/>
              </a:ext>
            </a:extLst>
          </p:cNvPr>
          <p:cNvSpPr/>
          <p:nvPr/>
        </p:nvSpPr>
        <p:spPr bwMode="auto">
          <a:xfrm>
            <a:off x="7510476" y="3021261"/>
            <a:ext cx="828571" cy="42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4A2910-C03C-B5E8-94FD-A3363095A2BC}"/>
              </a:ext>
            </a:extLst>
          </p:cNvPr>
          <p:cNvSpPr/>
          <p:nvPr/>
        </p:nvSpPr>
        <p:spPr bwMode="auto">
          <a:xfrm>
            <a:off x="4005714" y="3936280"/>
            <a:ext cx="304761" cy="343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55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7FF0C-0F64-9B9B-90E2-1E999A9039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EF6E3C-C8E1-B742-D946-99853C0E0E62}"/>
              </a:ext>
            </a:extLst>
          </p:cNvPr>
          <p:cNvSpPr/>
          <p:nvPr/>
        </p:nvSpPr>
        <p:spPr bwMode="auto">
          <a:xfrm>
            <a:off x="4358095" y="2211354"/>
            <a:ext cx="285714" cy="352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01513F-9BC5-2D54-853F-BB466DD98C02}"/>
              </a:ext>
            </a:extLst>
          </p:cNvPr>
          <p:cNvSpPr/>
          <p:nvPr/>
        </p:nvSpPr>
        <p:spPr bwMode="auto">
          <a:xfrm>
            <a:off x="9396190" y="2211354"/>
            <a:ext cx="295238" cy="352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06C157-6D00-AB48-3FD1-3EE715567B63}"/>
              </a:ext>
            </a:extLst>
          </p:cNvPr>
          <p:cNvSpPr/>
          <p:nvPr/>
        </p:nvSpPr>
        <p:spPr bwMode="auto">
          <a:xfrm>
            <a:off x="4358095" y="3107502"/>
            <a:ext cx="295238" cy="362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098F1B-4265-4A3F-48B5-208C546CDF55}"/>
              </a:ext>
            </a:extLst>
          </p:cNvPr>
          <p:cNvSpPr/>
          <p:nvPr/>
        </p:nvSpPr>
        <p:spPr bwMode="auto">
          <a:xfrm>
            <a:off x="9691428" y="3107502"/>
            <a:ext cx="533333" cy="362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57DD16-C236-EC00-A31F-B40847A5B370}"/>
              </a:ext>
            </a:extLst>
          </p:cNvPr>
          <p:cNvSpPr/>
          <p:nvPr/>
        </p:nvSpPr>
        <p:spPr bwMode="auto">
          <a:xfrm>
            <a:off x="4348571" y="4013184"/>
            <a:ext cx="304761" cy="362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C552D7-886B-216C-07D5-DC72B412D4C8}"/>
              </a:ext>
            </a:extLst>
          </p:cNvPr>
          <p:cNvSpPr/>
          <p:nvPr/>
        </p:nvSpPr>
        <p:spPr bwMode="auto">
          <a:xfrm>
            <a:off x="9948571" y="4022718"/>
            <a:ext cx="533333" cy="352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75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2C16CF-9017-7C3E-C27A-A9668AF7E0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75C5A7-CD36-2D83-94B0-D94A39D2D2BB}"/>
              </a:ext>
            </a:extLst>
          </p:cNvPr>
          <p:cNvSpPr/>
          <p:nvPr/>
        </p:nvSpPr>
        <p:spPr bwMode="auto">
          <a:xfrm>
            <a:off x="3062857" y="3468705"/>
            <a:ext cx="295238" cy="34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7CA6D2-169E-DF14-B866-8DECCAD0372F}"/>
              </a:ext>
            </a:extLst>
          </p:cNvPr>
          <p:cNvSpPr/>
          <p:nvPr/>
        </p:nvSpPr>
        <p:spPr bwMode="auto">
          <a:xfrm>
            <a:off x="6548571" y="3459176"/>
            <a:ext cx="295238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899144-8F1B-7693-23B2-6B936E47662C}"/>
              </a:ext>
            </a:extLst>
          </p:cNvPr>
          <p:cNvSpPr/>
          <p:nvPr/>
        </p:nvSpPr>
        <p:spPr bwMode="auto">
          <a:xfrm>
            <a:off x="10034285" y="3468705"/>
            <a:ext cx="295238" cy="343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F633C5-D659-C6DB-9F96-D31E20948D71}"/>
              </a:ext>
            </a:extLst>
          </p:cNvPr>
          <p:cNvSpPr/>
          <p:nvPr/>
        </p:nvSpPr>
        <p:spPr bwMode="auto">
          <a:xfrm>
            <a:off x="2967619" y="4955294"/>
            <a:ext cx="504761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8D306A-860E-D2E5-A1E9-11754E3EEAFA}"/>
              </a:ext>
            </a:extLst>
          </p:cNvPr>
          <p:cNvSpPr/>
          <p:nvPr/>
        </p:nvSpPr>
        <p:spPr bwMode="auto">
          <a:xfrm>
            <a:off x="6453333" y="4955294"/>
            <a:ext cx="485714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28A01B-DAAA-2B20-25D0-6A1D149F54AB}"/>
              </a:ext>
            </a:extLst>
          </p:cNvPr>
          <p:cNvSpPr/>
          <p:nvPr/>
        </p:nvSpPr>
        <p:spPr bwMode="auto">
          <a:xfrm>
            <a:off x="9939047" y="4955294"/>
            <a:ext cx="514285" cy="48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68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2023-11-23T05:22:28Z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