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284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132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933700"/>
            <a:ext cx="50292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F4AD0-E9B8-6793-3FDA-59B5EC994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6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F18BAF-BAEA-1602-2E02-DA182DEA0EB6}"/>
              </a:ext>
            </a:extLst>
          </p:cNvPr>
          <p:cNvSpPr/>
          <p:nvPr/>
        </p:nvSpPr>
        <p:spPr bwMode="auto">
          <a:xfrm>
            <a:off x="1514991" y="3581758"/>
            <a:ext cx="1759787" cy="254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6C9955-2FC1-FB40-B831-3B7DB64468B5}"/>
              </a:ext>
            </a:extLst>
          </p:cNvPr>
          <p:cNvSpPr/>
          <p:nvPr/>
        </p:nvSpPr>
        <p:spPr bwMode="auto">
          <a:xfrm>
            <a:off x="1885473" y="4238058"/>
            <a:ext cx="1867844" cy="33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23B78A-5655-EBF6-9076-1016C989875B}"/>
              </a:ext>
            </a:extLst>
          </p:cNvPr>
          <p:cNvSpPr/>
          <p:nvPr/>
        </p:nvSpPr>
        <p:spPr bwMode="auto">
          <a:xfrm>
            <a:off x="1561301" y="4940686"/>
            <a:ext cx="1489644" cy="254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5544B9-E274-EBD0-9D3E-F16B1883659F}"/>
              </a:ext>
            </a:extLst>
          </p:cNvPr>
          <p:cNvSpPr/>
          <p:nvPr/>
        </p:nvSpPr>
        <p:spPr bwMode="auto">
          <a:xfrm>
            <a:off x="1553583" y="5589265"/>
            <a:ext cx="1559109" cy="33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8E4F05-031D-2D9F-3A55-D4AB714D0646}"/>
              </a:ext>
            </a:extLst>
          </p:cNvPr>
          <p:cNvSpPr/>
          <p:nvPr/>
        </p:nvSpPr>
        <p:spPr bwMode="auto">
          <a:xfrm>
            <a:off x="1530428" y="6245565"/>
            <a:ext cx="5171304" cy="33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47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0C748-D51F-013B-4D65-E373D18C82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9"/>
          <a:stretch/>
        </p:blipFill>
        <p:spPr>
          <a:xfrm>
            <a:off x="839416" y="764704"/>
            <a:ext cx="9326880" cy="381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591" y="4725784"/>
            <a:ext cx="4240530" cy="194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9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896D3-3A3C-E429-3DB0-23DDB175C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B061EA-B9E5-A31A-6644-D6EA59FB9B80}"/>
              </a:ext>
            </a:extLst>
          </p:cNvPr>
          <p:cNvSpPr/>
          <p:nvPr/>
        </p:nvSpPr>
        <p:spPr bwMode="auto">
          <a:xfrm>
            <a:off x="682456" y="1225703"/>
            <a:ext cx="2677240" cy="2086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A69A40-61F3-E30B-F816-CDB4CC3F8D83}"/>
              </a:ext>
            </a:extLst>
          </p:cNvPr>
          <p:cNvSpPr/>
          <p:nvPr/>
        </p:nvSpPr>
        <p:spPr bwMode="auto">
          <a:xfrm>
            <a:off x="682456" y="3706355"/>
            <a:ext cx="2821256" cy="42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A5CEDD-831A-F83F-B8CF-978E78CDA014}"/>
              </a:ext>
            </a:extLst>
          </p:cNvPr>
          <p:cNvSpPr/>
          <p:nvPr/>
        </p:nvSpPr>
        <p:spPr bwMode="auto">
          <a:xfrm>
            <a:off x="682456" y="4523842"/>
            <a:ext cx="9590008" cy="676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00D676-4784-E1DA-9F67-D0A12FC334C6}"/>
              </a:ext>
            </a:extLst>
          </p:cNvPr>
          <p:cNvSpPr/>
          <p:nvPr/>
        </p:nvSpPr>
        <p:spPr bwMode="auto">
          <a:xfrm>
            <a:off x="682456" y="5341331"/>
            <a:ext cx="9413940" cy="432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CFE5CCE-62B8-1D73-F425-60976C5A19D9}"/>
              </a:ext>
            </a:extLst>
          </p:cNvPr>
          <p:cNvSpPr/>
          <p:nvPr/>
        </p:nvSpPr>
        <p:spPr bwMode="auto">
          <a:xfrm>
            <a:off x="682456" y="6168215"/>
            <a:ext cx="9423326" cy="42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47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96404-8137-92BB-D1B6-935C3E9724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F89AD1-B9A3-62A7-1230-6D0F763388B9}"/>
              </a:ext>
            </a:extLst>
          </p:cNvPr>
          <p:cNvSpPr/>
          <p:nvPr/>
        </p:nvSpPr>
        <p:spPr bwMode="auto">
          <a:xfrm>
            <a:off x="681904" y="1196753"/>
            <a:ext cx="9552380" cy="471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7D49CB-149A-1E0F-8A89-764E989BD56F}"/>
              </a:ext>
            </a:extLst>
          </p:cNvPr>
          <p:cNvSpPr/>
          <p:nvPr/>
        </p:nvSpPr>
        <p:spPr bwMode="auto">
          <a:xfrm>
            <a:off x="681904" y="1925827"/>
            <a:ext cx="9662568" cy="572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39D612-A2D1-8EAA-C457-6CCD8A8870C2}"/>
              </a:ext>
            </a:extLst>
          </p:cNvPr>
          <p:cNvSpPr/>
          <p:nvPr/>
        </p:nvSpPr>
        <p:spPr bwMode="auto">
          <a:xfrm>
            <a:off x="681904" y="2898733"/>
            <a:ext cx="9571428" cy="438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1A422D-B180-28CB-93D3-FBE65847D9BF}"/>
              </a:ext>
            </a:extLst>
          </p:cNvPr>
          <p:cNvSpPr/>
          <p:nvPr/>
        </p:nvSpPr>
        <p:spPr bwMode="auto">
          <a:xfrm>
            <a:off x="681904" y="3728563"/>
            <a:ext cx="5702128" cy="429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367354"/>
            <a:ext cx="4846320" cy="222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1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887B1-6714-DF23-7823-E70AFBE8CC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6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65438"/>
          <a:stretch/>
        </p:blipFill>
        <p:spPr>
          <a:xfrm>
            <a:off x="2135560" y="4725144"/>
            <a:ext cx="8737092" cy="1979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80E54-05DF-16D8-027E-E73B4D704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35064" b="31698"/>
          <a:stretch/>
        </p:blipFill>
        <p:spPr>
          <a:xfrm>
            <a:off x="719998" y="972000"/>
            <a:ext cx="8737092" cy="19041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70259"/>
          <a:stretch/>
        </p:blipFill>
        <p:spPr>
          <a:xfrm>
            <a:off x="731937" y="2982680"/>
            <a:ext cx="8737092" cy="170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75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04F3F-1687-9715-473D-6CAB885F8A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BA28C8F-C314-536A-0EAA-0DCB7DB624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4" r="10710" b="63595"/>
          <a:stretch/>
        </p:blipFill>
        <p:spPr>
          <a:xfrm>
            <a:off x="5591944" y="4653136"/>
            <a:ext cx="4104456" cy="209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221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28C8F-C314-536A-0EAA-0DCB7DB624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8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0DE4A-DE71-069E-E5CC-EA8E918ED1BE}"/>
              </a:ext>
            </a:extLst>
          </p:cNvPr>
          <p:cNvSpPr/>
          <p:nvPr/>
        </p:nvSpPr>
        <p:spPr bwMode="auto">
          <a:xfrm>
            <a:off x="1220006" y="1274163"/>
            <a:ext cx="4773650" cy="1246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F271CC-5DAF-3899-CA10-59ADB71E7C02}"/>
              </a:ext>
            </a:extLst>
          </p:cNvPr>
          <p:cNvSpPr/>
          <p:nvPr/>
        </p:nvSpPr>
        <p:spPr bwMode="auto">
          <a:xfrm>
            <a:off x="682263" y="2936065"/>
            <a:ext cx="2801925" cy="321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393DEE-D042-CE6B-916D-CD1C90FF7F15}"/>
              </a:ext>
            </a:extLst>
          </p:cNvPr>
          <p:cNvSpPr/>
          <p:nvPr/>
        </p:nvSpPr>
        <p:spPr bwMode="auto">
          <a:xfrm>
            <a:off x="682263" y="3757573"/>
            <a:ext cx="3254761" cy="415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9A207D-3C9B-60A9-F83E-97EF55D78039}"/>
              </a:ext>
            </a:extLst>
          </p:cNvPr>
          <p:cNvSpPr/>
          <p:nvPr/>
        </p:nvSpPr>
        <p:spPr bwMode="auto">
          <a:xfrm>
            <a:off x="682263" y="4597967"/>
            <a:ext cx="2386825" cy="424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491688-05A2-A75F-E5A8-317972EAE83A}"/>
              </a:ext>
            </a:extLst>
          </p:cNvPr>
          <p:cNvSpPr/>
          <p:nvPr/>
        </p:nvSpPr>
        <p:spPr bwMode="auto">
          <a:xfrm>
            <a:off x="682263" y="5438360"/>
            <a:ext cx="2292484" cy="424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C7F352-4DDC-0C6D-0311-F13B4909DF19}"/>
              </a:ext>
            </a:extLst>
          </p:cNvPr>
          <p:cNvSpPr/>
          <p:nvPr/>
        </p:nvSpPr>
        <p:spPr bwMode="auto">
          <a:xfrm>
            <a:off x="682263" y="6278754"/>
            <a:ext cx="8028412" cy="415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45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6BBE08-A607-88B8-DB96-BBE7922C59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333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D7C5E-07AE-AE31-32EC-D36B3F9B98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7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EC2675-8A1F-A4FC-C8F9-04CC7AAFD68C}"/>
              </a:ext>
            </a:extLst>
          </p:cNvPr>
          <p:cNvSpPr/>
          <p:nvPr/>
        </p:nvSpPr>
        <p:spPr bwMode="auto">
          <a:xfrm>
            <a:off x="682160" y="1256210"/>
            <a:ext cx="2610904" cy="33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1FAC3C-BC7D-B314-4FBF-2A24418896FE}"/>
              </a:ext>
            </a:extLst>
          </p:cNvPr>
          <p:cNvSpPr/>
          <p:nvPr/>
        </p:nvSpPr>
        <p:spPr bwMode="auto">
          <a:xfrm>
            <a:off x="1183530" y="2070947"/>
            <a:ext cx="6669157" cy="40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8AF020-232C-4B12-F065-A974E62C38CF}"/>
              </a:ext>
            </a:extLst>
          </p:cNvPr>
          <p:cNvSpPr/>
          <p:nvPr/>
        </p:nvSpPr>
        <p:spPr bwMode="auto">
          <a:xfrm>
            <a:off x="682160" y="2847789"/>
            <a:ext cx="2554146" cy="43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359FCD-CA31-74D3-47DF-E6A01A67C255}"/>
              </a:ext>
            </a:extLst>
          </p:cNvPr>
          <p:cNvSpPr/>
          <p:nvPr/>
        </p:nvSpPr>
        <p:spPr bwMode="auto">
          <a:xfrm>
            <a:off x="682160" y="3747789"/>
            <a:ext cx="2175753" cy="41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DE9B9D-E7AC-E3C0-ED2E-E234CDB90F03}"/>
              </a:ext>
            </a:extLst>
          </p:cNvPr>
          <p:cNvSpPr/>
          <p:nvPr/>
        </p:nvSpPr>
        <p:spPr bwMode="auto">
          <a:xfrm>
            <a:off x="682160" y="4590947"/>
            <a:ext cx="4692060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76AEC0-EFF9-639C-BC6D-E036A6298728}"/>
              </a:ext>
            </a:extLst>
          </p:cNvPr>
          <p:cNvSpPr/>
          <p:nvPr/>
        </p:nvSpPr>
        <p:spPr bwMode="auto">
          <a:xfrm>
            <a:off x="682160" y="5415157"/>
            <a:ext cx="9806328" cy="1316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70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65395-C7E7-69D1-F3D2-C79C5CC67A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947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E26F3-DB93-CF95-4998-2DBB7670C3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9F8C6A-C3DF-D3B5-0C05-D345085D9834}"/>
              </a:ext>
            </a:extLst>
          </p:cNvPr>
          <p:cNvSpPr/>
          <p:nvPr/>
        </p:nvSpPr>
        <p:spPr bwMode="auto">
          <a:xfrm>
            <a:off x="1243809" y="1210301"/>
            <a:ext cx="3676190" cy="40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4F34AB-347B-DD0F-1103-311B6F560969}"/>
              </a:ext>
            </a:extLst>
          </p:cNvPr>
          <p:cNvSpPr/>
          <p:nvPr/>
        </p:nvSpPr>
        <p:spPr bwMode="auto">
          <a:xfrm>
            <a:off x="681904" y="2068184"/>
            <a:ext cx="2619047" cy="333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DF2C04-BFBD-205F-F897-AFB93834872B}"/>
              </a:ext>
            </a:extLst>
          </p:cNvPr>
          <p:cNvSpPr/>
          <p:nvPr/>
        </p:nvSpPr>
        <p:spPr bwMode="auto">
          <a:xfrm>
            <a:off x="681904" y="2887940"/>
            <a:ext cx="1780952" cy="40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93961A-B2E4-AD52-6E99-99F3087E4FC4}"/>
              </a:ext>
            </a:extLst>
          </p:cNvPr>
          <p:cNvSpPr/>
          <p:nvPr/>
        </p:nvSpPr>
        <p:spPr bwMode="auto">
          <a:xfrm>
            <a:off x="681904" y="3707695"/>
            <a:ext cx="4047619" cy="428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8B3408-BEB7-CC8D-BFB1-1007C1ABD47B}"/>
              </a:ext>
            </a:extLst>
          </p:cNvPr>
          <p:cNvSpPr/>
          <p:nvPr/>
        </p:nvSpPr>
        <p:spPr bwMode="auto">
          <a:xfrm>
            <a:off x="681904" y="4546515"/>
            <a:ext cx="4047619" cy="419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EB9173-1EE0-A261-9FDA-ED6EEB3FF0EE}"/>
              </a:ext>
            </a:extLst>
          </p:cNvPr>
          <p:cNvSpPr/>
          <p:nvPr/>
        </p:nvSpPr>
        <p:spPr bwMode="auto">
          <a:xfrm>
            <a:off x="681904" y="5375803"/>
            <a:ext cx="3447619" cy="381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7E6D45-190A-2601-A103-3B0A50F33FBA}"/>
              </a:ext>
            </a:extLst>
          </p:cNvPr>
          <p:cNvSpPr/>
          <p:nvPr/>
        </p:nvSpPr>
        <p:spPr bwMode="auto">
          <a:xfrm>
            <a:off x="681904" y="6205090"/>
            <a:ext cx="9104761" cy="428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94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2023-11-23T17:41:17Z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