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2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09900"/>
            <a:ext cx="48577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C283D-8029-E9BF-3780-0B519C842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3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AFD321-25C6-6FD8-56E3-4817A84EB73E}"/>
              </a:ext>
            </a:extLst>
          </p:cNvPr>
          <p:cNvSpPr/>
          <p:nvPr/>
        </p:nvSpPr>
        <p:spPr bwMode="auto">
          <a:xfrm>
            <a:off x="1616580" y="5085184"/>
            <a:ext cx="8655884" cy="144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82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BA72C-1260-D854-45E4-75ABBF344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7C5784-23C1-4F53-6161-106632D92609}"/>
              </a:ext>
            </a:extLst>
          </p:cNvPr>
          <p:cNvSpPr/>
          <p:nvPr/>
        </p:nvSpPr>
        <p:spPr bwMode="auto">
          <a:xfrm>
            <a:off x="1645170" y="4526792"/>
            <a:ext cx="4954886" cy="84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0F5A77-BC17-2E42-B662-FCDF27488EEC}"/>
              </a:ext>
            </a:extLst>
          </p:cNvPr>
          <p:cNvSpPr/>
          <p:nvPr/>
        </p:nvSpPr>
        <p:spPr bwMode="auto">
          <a:xfrm>
            <a:off x="1645170" y="5788171"/>
            <a:ext cx="4105992" cy="76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ACFE6-9FF1-081B-7D62-9A1B8E4308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4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1925069" y="3356992"/>
            <a:ext cx="71454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B11963-07C2-0D23-4E51-66BFDE20966C}"/>
              </a:ext>
            </a:extLst>
          </p:cNvPr>
          <p:cNvSpPr/>
          <p:nvPr/>
        </p:nvSpPr>
        <p:spPr bwMode="auto">
          <a:xfrm>
            <a:off x="5726775" y="3383220"/>
            <a:ext cx="72926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84463C0-0178-0B66-1263-769D621E69CB}"/>
              </a:ext>
            </a:extLst>
          </p:cNvPr>
          <p:cNvSpPr/>
          <p:nvPr/>
        </p:nvSpPr>
        <p:spPr bwMode="auto">
          <a:xfrm>
            <a:off x="1925068" y="4567586"/>
            <a:ext cx="786556" cy="88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D9BCE2B-F3BD-8F22-6FF6-55C6560F91E9}"/>
              </a:ext>
            </a:extLst>
          </p:cNvPr>
          <p:cNvSpPr/>
          <p:nvPr/>
        </p:nvSpPr>
        <p:spPr bwMode="auto">
          <a:xfrm>
            <a:off x="5726775" y="4581128"/>
            <a:ext cx="72926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B9FF490-1944-738F-44AD-9ED9326664F0}"/>
              </a:ext>
            </a:extLst>
          </p:cNvPr>
          <p:cNvSpPr/>
          <p:nvPr/>
        </p:nvSpPr>
        <p:spPr bwMode="auto">
          <a:xfrm>
            <a:off x="1925068" y="5758321"/>
            <a:ext cx="786556" cy="88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457F0F8-8C22-AA2A-5B21-1F1E6729F1F5}"/>
              </a:ext>
            </a:extLst>
          </p:cNvPr>
          <p:cNvSpPr/>
          <p:nvPr/>
        </p:nvSpPr>
        <p:spPr bwMode="auto">
          <a:xfrm>
            <a:off x="5726775" y="5778232"/>
            <a:ext cx="729266" cy="84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2673004" y="3356992"/>
            <a:ext cx="110688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6456040" y="3354848"/>
            <a:ext cx="119035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2711624" y="4557656"/>
            <a:ext cx="114026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6456039" y="4580324"/>
            <a:ext cx="116530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2736663" y="5758320"/>
            <a:ext cx="104322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64F50E9B-4A0A-B8EB-3499-59A775D54FFB}"/>
              </a:ext>
            </a:extLst>
          </p:cNvPr>
          <p:cNvSpPr/>
          <p:nvPr/>
        </p:nvSpPr>
        <p:spPr bwMode="auto">
          <a:xfrm>
            <a:off x="6481080" y="5737696"/>
            <a:ext cx="114026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5" grpId="0" animBg="1"/>
      <p:bldP spid="27" grpId="0" animBg="1"/>
      <p:bldP spid="38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20F85-DE9F-2A2B-46E0-4B0C874AF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4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3E2FEC-91F4-B001-D060-1A5CF2A31777}"/>
              </a:ext>
            </a:extLst>
          </p:cNvPr>
          <p:cNvSpPr/>
          <p:nvPr/>
        </p:nvSpPr>
        <p:spPr bwMode="auto">
          <a:xfrm flipV="1">
            <a:off x="1557887" y="3428997"/>
            <a:ext cx="1331110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E4C603-062C-827D-7D6B-033BF4B74511}"/>
              </a:ext>
            </a:extLst>
          </p:cNvPr>
          <p:cNvSpPr/>
          <p:nvPr/>
        </p:nvSpPr>
        <p:spPr bwMode="auto">
          <a:xfrm flipV="1">
            <a:off x="5746380" y="3428997"/>
            <a:ext cx="1357732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16F32D8-700C-2FD1-7B23-AC92B6BF6E20}"/>
              </a:ext>
            </a:extLst>
          </p:cNvPr>
          <p:cNvSpPr/>
          <p:nvPr/>
        </p:nvSpPr>
        <p:spPr bwMode="auto">
          <a:xfrm>
            <a:off x="1589950" y="4468275"/>
            <a:ext cx="2136934" cy="91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2A82287-FEAA-401D-5495-362B7726550D}"/>
              </a:ext>
            </a:extLst>
          </p:cNvPr>
          <p:cNvSpPr/>
          <p:nvPr/>
        </p:nvSpPr>
        <p:spPr bwMode="auto">
          <a:xfrm>
            <a:off x="5778599" y="4685790"/>
            <a:ext cx="2333625" cy="69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F0131E9-14DB-0B53-56D8-4F70B8ACF93E}"/>
              </a:ext>
            </a:extLst>
          </p:cNvPr>
          <p:cNvSpPr/>
          <p:nvPr/>
        </p:nvSpPr>
        <p:spPr bwMode="auto">
          <a:xfrm>
            <a:off x="1557729" y="5813622"/>
            <a:ext cx="2207096" cy="70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82C1AA9-13AC-5D88-2D85-50FC1B5EEDF8}"/>
              </a:ext>
            </a:extLst>
          </p:cNvPr>
          <p:cNvSpPr/>
          <p:nvPr/>
        </p:nvSpPr>
        <p:spPr bwMode="auto">
          <a:xfrm>
            <a:off x="5746379" y="5821678"/>
            <a:ext cx="2207096" cy="69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1A3E2FEC-91F4-B001-D060-1A5CF2A31777}"/>
              </a:ext>
            </a:extLst>
          </p:cNvPr>
          <p:cNvSpPr/>
          <p:nvPr/>
        </p:nvSpPr>
        <p:spPr bwMode="auto">
          <a:xfrm flipV="1">
            <a:off x="3099270" y="3428996"/>
            <a:ext cx="1331110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1A3E2FEC-91F4-B001-D060-1A5CF2A31777}"/>
              </a:ext>
            </a:extLst>
          </p:cNvPr>
          <p:cNvSpPr/>
          <p:nvPr/>
        </p:nvSpPr>
        <p:spPr bwMode="auto">
          <a:xfrm flipV="1">
            <a:off x="7287920" y="3332360"/>
            <a:ext cx="1331110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46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31" grpId="0" animBg="1"/>
      <p:bldP spid="33" grpId="0" animBg="1"/>
      <p:bldP spid="37" grpId="0" animBg="1"/>
      <p:bldP spid="39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5B3E2-FC8F-8479-11C5-252085F3A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1A3E2FEC-91F4-B001-D060-1A5CF2A31777}"/>
              </a:ext>
            </a:extLst>
          </p:cNvPr>
          <p:cNvSpPr/>
          <p:nvPr/>
        </p:nvSpPr>
        <p:spPr bwMode="auto">
          <a:xfrm flipV="1">
            <a:off x="698962" y="2852935"/>
            <a:ext cx="1696138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6E4C603-062C-827D-7D6B-033BF4B74511}"/>
              </a:ext>
            </a:extLst>
          </p:cNvPr>
          <p:cNvSpPr/>
          <p:nvPr/>
        </p:nvSpPr>
        <p:spPr bwMode="auto">
          <a:xfrm flipV="1">
            <a:off x="5599818" y="2796669"/>
            <a:ext cx="1494732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16F32D8-700C-2FD1-7B23-AC92B6BF6E20}"/>
              </a:ext>
            </a:extLst>
          </p:cNvPr>
          <p:cNvSpPr/>
          <p:nvPr/>
        </p:nvSpPr>
        <p:spPr bwMode="auto">
          <a:xfrm>
            <a:off x="768966" y="4109729"/>
            <a:ext cx="2518722" cy="1135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32A82287-FEAA-401D-5495-362B7726550D}"/>
              </a:ext>
            </a:extLst>
          </p:cNvPr>
          <p:cNvSpPr/>
          <p:nvPr/>
        </p:nvSpPr>
        <p:spPr bwMode="auto">
          <a:xfrm>
            <a:off x="5735960" y="4228397"/>
            <a:ext cx="2674589" cy="1017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EF0131E9-14DB-0B53-56D8-4F70B8ACF93E}"/>
              </a:ext>
            </a:extLst>
          </p:cNvPr>
          <p:cNvSpPr/>
          <p:nvPr/>
        </p:nvSpPr>
        <p:spPr bwMode="auto">
          <a:xfrm>
            <a:off x="731025" y="5587994"/>
            <a:ext cx="2840430" cy="93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982C1AA9-13AC-5D88-2D85-50FC1B5EEDF8}"/>
              </a:ext>
            </a:extLst>
          </p:cNvPr>
          <p:cNvSpPr/>
          <p:nvPr/>
        </p:nvSpPr>
        <p:spPr bwMode="auto">
          <a:xfrm>
            <a:off x="5599817" y="5579239"/>
            <a:ext cx="2810731" cy="94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A3E2FEC-91F4-B001-D060-1A5CF2A31777}"/>
              </a:ext>
            </a:extLst>
          </p:cNvPr>
          <p:cNvSpPr/>
          <p:nvPr/>
        </p:nvSpPr>
        <p:spPr bwMode="auto">
          <a:xfrm flipV="1">
            <a:off x="2578908" y="2824199"/>
            <a:ext cx="1572875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1A3E2FEC-91F4-B001-D060-1A5CF2A31777}"/>
              </a:ext>
            </a:extLst>
          </p:cNvPr>
          <p:cNvSpPr/>
          <p:nvPr/>
        </p:nvSpPr>
        <p:spPr bwMode="auto">
          <a:xfrm flipV="1">
            <a:off x="7551482" y="2805160"/>
            <a:ext cx="1640861" cy="103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760EA-38C5-B968-8D29-F082A61075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590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07111-272E-FD36-BFEE-0BDE6F34D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3777F-7440-25F7-BB86-0F0654255260}"/>
              </a:ext>
            </a:extLst>
          </p:cNvPr>
          <p:cNvSpPr/>
          <p:nvPr/>
        </p:nvSpPr>
        <p:spPr bwMode="auto">
          <a:xfrm>
            <a:off x="681904" y="2154564"/>
            <a:ext cx="2790476" cy="41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28DE67-37C6-88FF-33D1-59254907F453}"/>
              </a:ext>
            </a:extLst>
          </p:cNvPr>
          <p:cNvSpPr/>
          <p:nvPr/>
        </p:nvSpPr>
        <p:spPr bwMode="auto">
          <a:xfrm>
            <a:off x="681904" y="3068960"/>
            <a:ext cx="318184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D6B8FD-17A5-D256-7C62-5AE5351CECFA}"/>
              </a:ext>
            </a:extLst>
          </p:cNvPr>
          <p:cNvSpPr/>
          <p:nvPr/>
        </p:nvSpPr>
        <p:spPr bwMode="auto">
          <a:xfrm>
            <a:off x="681904" y="4576914"/>
            <a:ext cx="6047619" cy="82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06760EA-38C5-B968-8D29-F082A61075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40137" r="21552"/>
          <a:stretch/>
        </p:blipFill>
        <p:spPr>
          <a:xfrm>
            <a:off x="7248128" y="2492896"/>
            <a:ext cx="3168777" cy="195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003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992B3-B810-D5D4-AAA0-CD69374EF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6477000" cy="212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0FAE7B8-8CEA-1522-3C9E-EBCF897B35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185630"/>
            <a:ext cx="9067800" cy="3953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FD64CD-97AB-9AFD-57C3-750A7BB323A6}"/>
              </a:ext>
            </a:extLst>
          </p:cNvPr>
          <p:cNvSpPr/>
          <p:nvPr/>
        </p:nvSpPr>
        <p:spPr bwMode="auto">
          <a:xfrm>
            <a:off x="1199457" y="4852734"/>
            <a:ext cx="4782816" cy="876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6D5240-4B3C-C5A1-4A26-CA609A367B67}"/>
              </a:ext>
            </a:extLst>
          </p:cNvPr>
          <p:cNvSpPr/>
          <p:nvPr/>
        </p:nvSpPr>
        <p:spPr bwMode="auto">
          <a:xfrm>
            <a:off x="1199456" y="5949280"/>
            <a:ext cx="4561904" cy="90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1031594"/>
            <a:ext cx="2866644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32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EF321-2078-9D16-7ABE-C566CDD17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A03C1F-84E9-53BF-F52B-4DB95F5FCE66}"/>
              </a:ext>
            </a:extLst>
          </p:cNvPr>
          <p:cNvSpPr/>
          <p:nvPr/>
        </p:nvSpPr>
        <p:spPr bwMode="auto">
          <a:xfrm>
            <a:off x="1208978" y="2996952"/>
            <a:ext cx="3076121" cy="100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2F68B8-594E-9514-FE6F-9FF7EAB758B6}"/>
              </a:ext>
            </a:extLst>
          </p:cNvPr>
          <p:cNvSpPr/>
          <p:nvPr/>
        </p:nvSpPr>
        <p:spPr bwMode="auto">
          <a:xfrm>
            <a:off x="1208978" y="4293096"/>
            <a:ext cx="3076121" cy="90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528A1B5-4C5E-65F9-9A56-FBFA14094FB9}"/>
              </a:ext>
            </a:extLst>
          </p:cNvPr>
          <p:cNvSpPr/>
          <p:nvPr/>
        </p:nvSpPr>
        <p:spPr bwMode="auto">
          <a:xfrm>
            <a:off x="1226759" y="5589240"/>
            <a:ext cx="5373297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417" y="3031914"/>
            <a:ext cx="2866644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C9B85-0699-D351-2CA2-6C7D6A672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D980B-5763-A901-C3B2-1565ACF00EAC}"/>
              </a:ext>
            </a:extLst>
          </p:cNvPr>
          <p:cNvSpPr/>
          <p:nvPr/>
        </p:nvSpPr>
        <p:spPr bwMode="auto">
          <a:xfrm>
            <a:off x="1253333" y="3429000"/>
            <a:ext cx="3978571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DA992B3-B810-D5D4-AAA0-CD69374EF1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6" r="33295"/>
          <a:stretch/>
        </p:blipFill>
        <p:spPr>
          <a:xfrm>
            <a:off x="4403347" y="4005063"/>
            <a:ext cx="3672408" cy="212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3492" y="4199945"/>
            <a:ext cx="2866644" cy="19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7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2023-11-23T17:49:27Z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