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2" d="100"/>
          <a:sy n="62" d="100"/>
        </p:scale>
        <p:origin x="96" y="9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3038475"/>
            <a:ext cx="69818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B1ED9D-E86D-3779-8C01-FC880399D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067800" cy="230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312F9A4-76C1-914D-FA88-B2DD45A26C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2997560"/>
            <a:ext cx="5829300" cy="1487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9CC229B-06EE-80F8-269C-BEAB7189831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22" y="4621418"/>
            <a:ext cx="9067800" cy="21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B8D159-4D11-4C33-1253-004458A378CD}"/>
              </a:ext>
            </a:extLst>
          </p:cNvPr>
          <p:cNvSpPr/>
          <p:nvPr/>
        </p:nvSpPr>
        <p:spPr bwMode="auto">
          <a:xfrm>
            <a:off x="1524422" y="5411342"/>
            <a:ext cx="3621391" cy="637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6EE36C-5BFC-0BBC-54D1-5C0229B20D36}"/>
              </a:ext>
            </a:extLst>
          </p:cNvPr>
          <p:cNvSpPr/>
          <p:nvPr/>
        </p:nvSpPr>
        <p:spPr bwMode="auto">
          <a:xfrm>
            <a:off x="1127448" y="6185698"/>
            <a:ext cx="7695238" cy="532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36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EB66A-3992-415F-4C41-4FF6E5EB3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A308B-3D7E-9374-733E-C6301B452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2B44FA-7C28-67EB-65AD-4BFB5541ADCA}"/>
              </a:ext>
            </a:extLst>
          </p:cNvPr>
          <p:cNvSpPr/>
          <p:nvPr/>
        </p:nvSpPr>
        <p:spPr bwMode="auto">
          <a:xfrm>
            <a:off x="3539047" y="2592693"/>
            <a:ext cx="1028571" cy="467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C8DBBB-C8CF-DD06-68CD-02255C62FA36}"/>
              </a:ext>
            </a:extLst>
          </p:cNvPr>
          <p:cNvSpPr/>
          <p:nvPr/>
        </p:nvSpPr>
        <p:spPr bwMode="auto">
          <a:xfrm>
            <a:off x="8005714" y="2592693"/>
            <a:ext cx="1038094" cy="467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D31F92-E597-D994-6DBA-D0BEC7905D5E}"/>
              </a:ext>
            </a:extLst>
          </p:cNvPr>
          <p:cNvSpPr/>
          <p:nvPr/>
        </p:nvSpPr>
        <p:spPr bwMode="auto">
          <a:xfrm>
            <a:off x="5539047" y="3631844"/>
            <a:ext cx="1552380" cy="457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B21E60-04BA-95D7-7636-AFDCAD9FC614}"/>
              </a:ext>
            </a:extLst>
          </p:cNvPr>
          <p:cNvSpPr/>
          <p:nvPr/>
        </p:nvSpPr>
        <p:spPr bwMode="auto">
          <a:xfrm>
            <a:off x="2053333" y="4289655"/>
            <a:ext cx="2561904" cy="457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7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937B4-E148-C94A-D5DB-EEAD4BF0C0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FE2B4-68B4-7F70-5196-819FBADEC88E}"/>
              </a:ext>
            </a:extLst>
          </p:cNvPr>
          <p:cNvSpPr/>
          <p:nvPr/>
        </p:nvSpPr>
        <p:spPr bwMode="auto">
          <a:xfrm>
            <a:off x="681904" y="1162986"/>
            <a:ext cx="6350200" cy="43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C3B840-0F98-1BB2-701C-B389CEBBA3CC}"/>
              </a:ext>
            </a:extLst>
          </p:cNvPr>
          <p:cNvSpPr/>
          <p:nvPr/>
        </p:nvSpPr>
        <p:spPr bwMode="auto">
          <a:xfrm>
            <a:off x="681904" y="2003325"/>
            <a:ext cx="5142857" cy="410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F74A6A-04FD-B2B1-6A1B-C79AF48C034F}"/>
              </a:ext>
            </a:extLst>
          </p:cNvPr>
          <p:cNvSpPr/>
          <p:nvPr/>
        </p:nvSpPr>
        <p:spPr bwMode="auto">
          <a:xfrm>
            <a:off x="681904" y="2853214"/>
            <a:ext cx="9590476" cy="420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CDC3DA-BAD0-434F-A329-466A26C0E77E}"/>
              </a:ext>
            </a:extLst>
          </p:cNvPr>
          <p:cNvSpPr/>
          <p:nvPr/>
        </p:nvSpPr>
        <p:spPr bwMode="auto">
          <a:xfrm>
            <a:off x="681904" y="3712653"/>
            <a:ext cx="2390476" cy="410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8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672F6-7704-3837-45E3-49079C6EC7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3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7DA1A4-7695-9F16-2300-F2F5EE52EF12}"/>
              </a:ext>
            </a:extLst>
          </p:cNvPr>
          <p:cNvSpPr/>
          <p:nvPr/>
        </p:nvSpPr>
        <p:spPr bwMode="auto">
          <a:xfrm>
            <a:off x="1428236" y="5745365"/>
            <a:ext cx="4888218" cy="31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3FE464-E6DC-13D5-21E8-9458D1B269F3}"/>
              </a:ext>
            </a:extLst>
          </p:cNvPr>
          <p:cNvSpPr/>
          <p:nvPr/>
        </p:nvSpPr>
        <p:spPr bwMode="auto">
          <a:xfrm>
            <a:off x="1442123" y="6309320"/>
            <a:ext cx="3861789" cy="422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3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09FAA-4FD4-B2E0-6D96-EE66985417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9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F6E571-56E3-578E-3CC3-A6CD1F5044A5}"/>
              </a:ext>
            </a:extLst>
          </p:cNvPr>
          <p:cNvSpPr/>
          <p:nvPr/>
        </p:nvSpPr>
        <p:spPr bwMode="auto">
          <a:xfrm>
            <a:off x="1637404" y="4716000"/>
            <a:ext cx="5027735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F6763F-D8D6-9F58-D053-14BCFCBBD4CF}"/>
              </a:ext>
            </a:extLst>
          </p:cNvPr>
          <p:cNvSpPr/>
          <p:nvPr/>
        </p:nvSpPr>
        <p:spPr bwMode="auto">
          <a:xfrm>
            <a:off x="1646398" y="5517000"/>
            <a:ext cx="4470097" cy="37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99ABFE-1050-439E-5216-3798E5226C66}"/>
              </a:ext>
            </a:extLst>
          </p:cNvPr>
          <p:cNvSpPr/>
          <p:nvPr/>
        </p:nvSpPr>
        <p:spPr bwMode="auto">
          <a:xfrm>
            <a:off x="1664386" y="6300000"/>
            <a:ext cx="5727758" cy="41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2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BF8D5-05E0-177E-E1E9-B0CD6056A7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750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A4830-36D9-C44A-18EC-22134822FA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58763E-F4DE-AF7B-97E0-F8EE60B1C74A}"/>
              </a:ext>
            </a:extLst>
          </p:cNvPr>
          <p:cNvSpPr/>
          <p:nvPr/>
        </p:nvSpPr>
        <p:spPr bwMode="auto">
          <a:xfrm>
            <a:off x="681904" y="1305656"/>
            <a:ext cx="6076190" cy="42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219959-728E-BCEC-C242-0A43185657B3}"/>
              </a:ext>
            </a:extLst>
          </p:cNvPr>
          <p:cNvSpPr/>
          <p:nvPr/>
        </p:nvSpPr>
        <p:spPr bwMode="auto">
          <a:xfrm>
            <a:off x="681904" y="2163628"/>
            <a:ext cx="3266666" cy="40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C8C908-8855-CC06-76AD-EFE40B47C07A}"/>
              </a:ext>
            </a:extLst>
          </p:cNvPr>
          <p:cNvSpPr/>
          <p:nvPr/>
        </p:nvSpPr>
        <p:spPr bwMode="auto">
          <a:xfrm>
            <a:off x="681904" y="2993002"/>
            <a:ext cx="3266666" cy="419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7ADF19-28C2-7579-36AA-C6F110F8D43D}"/>
              </a:ext>
            </a:extLst>
          </p:cNvPr>
          <p:cNvSpPr/>
          <p:nvPr/>
        </p:nvSpPr>
        <p:spPr bwMode="auto">
          <a:xfrm>
            <a:off x="681904" y="3812842"/>
            <a:ext cx="9446544" cy="1488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9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432D9-6E8D-479E-CA31-2689F6DE38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89A8D-AC8B-4BB6-0E55-BB030E57EEFC}"/>
              </a:ext>
            </a:extLst>
          </p:cNvPr>
          <p:cNvSpPr/>
          <p:nvPr/>
        </p:nvSpPr>
        <p:spPr bwMode="auto">
          <a:xfrm>
            <a:off x="1396190" y="2020571"/>
            <a:ext cx="8904761" cy="1267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29B1E1-7BA0-044A-D362-214E908AEA06}"/>
              </a:ext>
            </a:extLst>
          </p:cNvPr>
          <p:cNvSpPr/>
          <p:nvPr/>
        </p:nvSpPr>
        <p:spPr bwMode="auto">
          <a:xfrm>
            <a:off x="1396190" y="3698286"/>
            <a:ext cx="5780952" cy="419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FCD480-D590-4236-06E9-96D0E6AE8A73}"/>
              </a:ext>
            </a:extLst>
          </p:cNvPr>
          <p:cNvSpPr/>
          <p:nvPr/>
        </p:nvSpPr>
        <p:spPr bwMode="auto">
          <a:xfrm>
            <a:off x="1386666" y="4527612"/>
            <a:ext cx="9101822" cy="1391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41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2023-11-23T06:08:22Z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