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1" r:id="rId3"/>
    <p:sldId id="380" r:id="rId4"/>
    <p:sldId id="379" r:id="rId5"/>
    <p:sldId id="378" r:id="rId6"/>
    <p:sldId id="377" r:id="rId7"/>
    <p:sldId id="376" r:id="rId8"/>
    <p:sldId id="375" r:id="rId9"/>
    <p:sldId id="374" r:id="rId10"/>
    <p:sldId id="373" r:id="rId11"/>
    <p:sldId id="372" r:id="rId12"/>
    <p:sldId id="371" r:id="rId13"/>
    <p:sldId id="370" r:id="rId14"/>
    <p:sldId id="369" r:id="rId15"/>
    <p:sldId id="368" r:id="rId16"/>
    <p:sldId id="366" r:id="rId17"/>
    <p:sldId id="365" r:id="rId18"/>
    <p:sldId id="364" r:id="rId1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78" autoAdjust="0"/>
    <p:restoredTop sz="94660" autoAdjust="0"/>
  </p:normalViewPr>
  <p:slideViewPr>
    <p:cSldViewPr>
      <p:cViewPr varScale="1">
        <p:scale>
          <a:sx n="67" d="100"/>
          <a:sy n="67" d="100"/>
        </p:scale>
        <p:origin x="66" y="8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5E4A31-6510-9CFC-6F02-1ED1C984BF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492896"/>
            <a:ext cx="10800000" cy="2014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2B483A-DF96-6A40-2012-4080EBCD72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5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502079-6FA8-1AC9-B2B2-0FD7EEB8115C}"/>
              </a:ext>
            </a:extLst>
          </p:cNvPr>
          <p:cNvSpPr/>
          <p:nvPr/>
        </p:nvSpPr>
        <p:spPr bwMode="auto">
          <a:xfrm>
            <a:off x="1034285" y="1964634"/>
            <a:ext cx="1533333" cy="658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53969F-37E3-F425-D91A-FFA948F34583}"/>
              </a:ext>
            </a:extLst>
          </p:cNvPr>
          <p:cNvSpPr/>
          <p:nvPr/>
        </p:nvSpPr>
        <p:spPr bwMode="auto">
          <a:xfrm>
            <a:off x="4443809" y="1964634"/>
            <a:ext cx="1647619" cy="744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26C5BD-AD46-C655-912E-346108D89BAE}"/>
              </a:ext>
            </a:extLst>
          </p:cNvPr>
          <p:cNvSpPr/>
          <p:nvPr/>
        </p:nvSpPr>
        <p:spPr bwMode="auto">
          <a:xfrm>
            <a:off x="7958095" y="1964634"/>
            <a:ext cx="1647619" cy="744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C8EF601-218E-346F-2790-043524B7B2B0}"/>
              </a:ext>
            </a:extLst>
          </p:cNvPr>
          <p:cNvSpPr/>
          <p:nvPr/>
        </p:nvSpPr>
        <p:spPr bwMode="auto">
          <a:xfrm>
            <a:off x="1034285" y="2823645"/>
            <a:ext cx="1533333" cy="658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5FAB203-0186-C04B-BD2D-78DBB7F34E9C}"/>
              </a:ext>
            </a:extLst>
          </p:cNvPr>
          <p:cNvSpPr/>
          <p:nvPr/>
        </p:nvSpPr>
        <p:spPr bwMode="auto">
          <a:xfrm>
            <a:off x="4443809" y="2823645"/>
            <a:ext cx="1647619" cy="744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78520B1-A364-E61F-5E4A-19025E8F2B57}"/>
              </a:ext>
            </a:extLst>
          </p:cNvPr>
          <p:cNvSpPr/>
          <p:nvPr/>
        </p:nvSpPr>
        <p:spPr bwMode="auto">
          <a:xfrm>
            <a:off x="7958095" y="2823645"/>
            <a:ext cx="1647619" cy="744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339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0AA9F5-50AB-FFD2-3D16-30B213FAE9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5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E4DCB8F-63A3-8085-1ADD-36C6EC8FAAD1}"/>
              </a:ext>
            </a:extLst>
          </p:cNvPr>
          <p:cNvSpPr/>
          <p:nvPr/>
        </p:nvSpPr>
        <p:spPr bwMode="auto">
          <a:xfrm>
            <a:off x="1358095" y="3187494"/>
            <a:ext cx="1114285" cy="210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06B0D5F-327F-3664-7192-151ECDBA4B8C}"/>
              </a:ext>
            </a:extLst>
          </p:cNvPr>
          <p:cNvSpPr/>
          <p:nvPr/>
        </p:nvSpPr>
        <p:spPr bwMode="auto">
          <a:xfrm>
            <a:off x="3900952" y="3187494"/>
            <a:ext cx="857142" cy="210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21C34AB-9E92-1AAF-4E95-E190199E59DF}"/>
              </a:ext>
            </a:extLst>
          </p:cNvPr>
          <p:cNvSpPr/>
          <p:nvPr/>
        </p:nvSpPr>
        <p:spPr bwMode="auto">
          <a:xfrm>
            <a:off x="6529523" y="3187494"/>
            <a:ext cx="980952" cy="210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94AB9D8-FE90-EAD6-1047-A52B9CCE39AA}"/>
              </a:ext>
            </a:extLst>
          </p:cNvPr>
          <p:cNvSpPr/>
          <p:nvPr/>
        </p:nvSpPr>
        <p:spPr bwMode="auto">
          <a:xfrm>
            <a:off x="9205714" y="3187494"/>
            <a:ext cx="857142" cy="210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9E4DCB8F-63A3-8085-1ADD-36C6EC8FAAD1}"/>
              </a:ext>
            </a:extLst>
          </p:cNvPr>
          <p:cNvSpPr/>
          <p:nvPr/>
        </p:nvSpPr>
        <p:spPr bwMode="auto">
          <a:xfrm>
            <a:off x="1358095" y="1700808"/>
            <a:ext cx="633449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9E4DCB8F-63A3-8085-1ADD-36C6EC8FAAD1}"/>
              </a:ext>
            </a:extLst>
          </p:cNvPr>
          <p:cNvSpPr/>
          <p:nvPr/>
        </p:nvSpPr>
        <p:spPr bwMode="auto">
          <a:xfrm>
            <a:off x="3431704" y="1700808"/>
            <a:ext cx="633449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9E4DCB8F-63A3-8085-1ADD-36C6EC8FAAD1}"/>
              </a:ext>
            </a:extLst>
          </p:cNvPr>
          <p:cNvSpPr/>
          <p:nvPr/>
        </p:nvSpPr>
        <p:spPr bwMode="auto">
          <a:xfrm>
            <a:off x="5527955" y="1700808"/>
            <a:ext cx="496037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9E4DCB8F-63A3-8085-1ADD-36C6EC8FAAD1}"/>
              </a:ext>
            </a:extLst>
          </p:cNvPr>
          <p:cNvSpPr/>
          <p:nvPr/>
        </p:nvSpPr>
        <p:spPr bwMode="auto">
          <a:xfrm>
            <a:off x="6033486" y="1700808"/>
            <a:ext cx="71058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9E4DCB8F-63A3-8085-1ADD-36C6EC8FAAD1}"/>
              </a:ext>
            </a:extLst>
          </p:cNvPr>
          <p:cNvSpPr/>
          <p:nvPr/>
        </p:nvSpPr>
        <p:spPr bwMode="auto">
          <a:xfrm>
            <a:off x="8400256" y="1696520"/>
            <a:ext cx="5760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9E4DCB8F-63A3-8085-1ADD-36C6EC8FAAD1}"/>
              </a:ext>
            </a:extLst>
          </p:cNvPr>
          <p:cNvSpPr/>
          <p:nvPr/>
        </p:nvSpPr>
        <p:spPr bwMode="auto">
          <a:xfrm>
            <a:off x="8976320" y="1696520"/>
            <a:ext cx="71058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9E4DCB8F-63A3-8085-1ADD-36C6EC8FAAD1}"/>
              </a:ext>
            </a:extLst>
          </p:cNvPr>
          <p:cNvSpPr/>
          <p:nvPr/>
        </p:nvSpPr>
        <p:spPr bwMode="auto">
          <a:xfrm>
            <a:off x="1598512" y="3803786"/>
            <a:ext cx="633449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9E4DCB8F-63A3-8085-1ADD-36C6EC8FAAD1}"/>
              </a:ext>
            </a:extLst>
          </p:cNvPr>
          <p:cNvSpPr/>
          <p:nvPr/>
        </p:nvSpPr>
        <p:spPr bwMode="auto">
          <a:xfrm>
            <a:off x="4223792" y="3803786"/>
            <a:ext cx="633449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9E4DCB8F-63A3-8085-1ADD-36C6EC8FAAD1}"/>
              </a:ext>
            </a:extLst>
          </p:cNvPr>
          <p:cNvSpPr/>
          <p:nvPr/>
        </p:nvSpPr>
        <p:spPr bwMode="auto">
          <a:xfrm>
            <a:off x="6758695" y="3803786"/>
            <a:ext cx="633449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9E4DCB8F-63A3-8085-1ADD-36C6EC8FAAD1}"/>
              </a:ext>
            </a:extLst>
          </p:cNvPr>
          <p:cNvSpPr/>
          <p:nvPr/>
        </p:nvSpPr>
        <p:spPr bwMode="auto">
          <a:xfrm>
            <a:off x="9711597" y="3803786"/>
            <a:ext cx="704883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491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4D742B-BD14-5E50-A345-507270F214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7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301A486-C528-F125-8771-0C7A21C3B57B}"/>
              </a:ext>
            </a:extLst>
          </p:cNvPr>
          <p:cNvSpPr/>
          <p:nvPr/>
        </p:nvSpPr>
        <p:spPr bwMode="auto">
          <a:xfrm>
            <a:off x="4872380" y="2720115"/>
            <a:ext cx="361904" cy="191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9DE13C8-EBEC-7FF9-4D77-46004553A3CA}"/>
              </a:ext>
            </a:extLst>
          </p:cNvPr>
          <p:cNvSpPr/>
          <p:nvPr/>
        </p:nvSpPr>
        <p:spPr bwMode="auto">
          <a:xfrm>
            <a:off x="6596190" y="2720115"/>
            <a:ext cx="380952" cy="191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301A486-C528-F125-8771-0C7A21C3B57B}"/>
              </a:ext>
            </a:extLst>
          </p:cNvPr>
          <p:cNvSpPr/>
          <p:nvPr/>
        </p:nvSpPr>
        <p:spPr bwMode="auto">
          <a:xfrm>
            <a:off x="2711624" y="1792494"/>
            <a:ext cx="288032" cy="513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301A486-C528-F125-8771-0C7A21C3B57B}"/>
              </a:ext>
            </a:extLst>
          </p:cNvPr>
          <p:cNvSpPr/>
          <p:nvPr/>
        </p:nvSpPr>
        <p:spPr bwMode="auto">
          <a:xfrm>
            <a:off x="5819087" y="1819658"/>
            <a:ext cx="204905" cy="482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301A486-C528-F125-8771-0C7A21C3B57B}"/>
              </a:ext>
            </a:extLst>
          </p:cNvPr>
          <p:cNvSpPr/>
          <p:nvPr/>
        </p:nvSpPr>
        <p:spPr bwMode="auto">
          <a:xfrm>
            <a:off x="7968208" y="1819658"/>
            <a:ext cx="288032" cy="482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091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3CF26C-24B4-F2F9-C2C7-4B440D6494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AB86CDCC-0E44-BDCE-B159-3B90770DEEAA}"/>
              </a:ext>
            </a:extLst>
          </p:cNvPr>
          <p:cNvSpPr/>
          <p:nvPr/>
        </p:nvSpPr>
        <p:spPr bwMode="auto">
          <a:xfrm>
            <a:off x="983432" y="2276872"/>
            <a:ext cx="1152127" cy="613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EE77150F-87C2-A99F-8A42-CDBC3EA3FBD3}"/>
              </a:ext>
            </a:extLst>
          </p:cNvPr>
          <p:cNvSpPr/>
          <p:nvPr/>
        </p:nvSpPr>
        <p:spPr bwMode="auto">
          <a:xfrm>
            <a:off x="884449" y="3076298"/>
            <a:ext cx="1502217" cy="568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DFED6E1A-1760-6AB1-2C47-C78E789E2750}"/>
              </a:ext>
            </a:extLst>
          </p:cNvPr>
          <p:cNvSpPr/>
          <p:nvPr/>
        </p:nvSpPr>
        <p:spPr bwMode="auto">
          <a:xfrm>
            <a:off x="1043809" y="3831230"/>
            <a:ext cx="1342857" cy="446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AB86CDCC-0E44-BDCE-B159-3B90770DEEAA}"/>
              </a:ext>
            </a:extLst>
          </p:cNvPr>
          <p:cNvSpPr/>
          <p:nvPr/>
        </p:nvSpPr>
        <p:spPr bwMode="auto">
          <a:xfrm>
            <a:off x="3890727" y="2273976"/>
            <a:ext cx="2133265" cy="613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EE77150F-87C2-A99F-8A42-CDBC3EA3FBD3}"/>
              </a:ext>
            </a:extLst>
          </p:cNvPr>
          <p:cNvSpPr/>
          <p:nvPr/>
        </p:nvSpPr>
        <p:spPr bwMode="auto">
          <a:xfrm>
            <a:off x="3791744" y="3073402"/>
            <a:ext cx="1748713" cy="568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DFED6E1A-1760-6AB1-2C47-C78E789E2750}"/>
              </a:ext>
            </a:extLst>
          </p:cNvPr>
          <p:cNvSpPr/>
          <p:nvPr/>
        </p:nvSpPr>
        <p:spPr bwMode="auto">
          <a:xfrm>
            <a:off x="3951104" y="3828334"/>
            <a:ext cx="1563203" cy="446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AB86CDCC-0E44-BDCE-B159-3B90770DEEAA}"/>
              </a:ext>
            </a:extLst>
          </p:cNvPr>
          <p:cNvSpPr/>
          <p:nvPr/>
        </p:nvSpPr>
        <p:spPr bwMode="auto">
          <a:xfrm>
            <a:off x="7460074" y="2273976"/>
            <a:ext cx="2236326" cy="613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EE77150F-87C2-A99F-8A42-CDBC3EA3FBD3}"/>
              </a:ext>
            </a:extLst>
          </p:cNvPr>
          <p:cNvSpPr/>
          <p:nvPr/>
        </p:nvSpPr>
        <p:spPr bwMode="auto">
          <a:xfrm>
            <a:off x="7361091" y="3073402"/>
            <a:ext cx="1709194" cy="568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DFED6E1A-1760-6AB1-2C47-C78E789E2750}"/>
              </a:ext>
            </a:extLst>
          </p:cNvPr>
          <p:cNvSpPr/>
          <p:nvPr/>
        </p:nvSpPr>
        <p:spPr bwMode="auto">
          <a:xfrm>
            <a:off x="7520451" y="3828334"/>
            <a:ext cx="1527877" cy="446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230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5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1487FB-8C4C-7926-C520-AE6FBA2102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3AB8BC-169F-A681-61C4-B9323B9FF738}"/>
              </a:ext>
            </a:extLst>
          </p:cNvPr>
          <p:cNvSpPr/>
          <p:nvPr/>
        </p:nvSpPr>
        <p:spPr bwMode="auto">
          <a:xfrm>
            <a:off x="1434285" y="2780928"/>
            <a:ext cx="8733333" cy="572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7C5785-AE27-021A-2124-51D31359C10B}"/>
              </a:ext>
            </a:extLst>
          </p:cNvPr>
          <p:cNvSpPr/>
          <p:nvPr/>
        </p:nvSpPr>
        <p:spPr bwMode="auto">
          <a:xfrm>
            <a:off x="1434285" y="3601460"/>
            <a:ext cx="8733333" cy="219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958DEEE-FC99-453F-A58F-CE4464F28766}"/>
              </a:ext>
            </a:extLst>
          </p:cNvPr>
          <p:cNvSpPr/>
          <p:nvPr/>
        </p:nvSpPr>
        <p:spPr bwMode="auto">
          <a:xfrm>
            <a:off x="1443808" y="3933056"/>
            <a:ext cx="8723809" cy="363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427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D1B7A4-503D-AC68-DD3B-F8CA75D62F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9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78D8F6-44A7-0EBC-E41B-718547AEA137}"/>
              </a:ext>
            </a:extLst>
          </p:cNvPr>
          <p:cNvSpPr/>
          <p:nvPr/>
        </p:nvSpPr>
        <p:spPr bwMode="auto">
          <a:xfrm>
            <a:off x="1443809" y="2060848"/>
            <a:ext cx="8323809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4528B6-9EFC-EAC9-AA39-B6925B597B96}"/>
              </a:ext>
            </a:extLst>
          </p:cNvPr>
          <p:cNvSpPr/>
          <p:nvPr/>
        </p:nvSpPr>
        <p:spPr bwMode="auto">
          <a:xfrm>
            <a:off x="1462857" y="2823882"/>
            <a:ext cx="8449567" cy="429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815DD0D0-037E-A9B9-207B-EF64CF52766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301171"/>
            <a:ext cx="10800000" cy="1009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E12D869-34A3-2356-D7EB-1030230FA745}"/>
              </a:ext>
            </a:extLst>
          </p:cNvPr>
          <p:cNvSpPr/>
          <p:nvPr/>
        </p:nvSpPr>
        <p:spPr bwMode="auto">
          <a:xfrm>
            <a:off x="6565543" y="3426132"/>
            <a:ext cx="3876190" cy="249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3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EE7851-82DE-F378-9299-EF43EF0B25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8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4EFFED-D6BF-A58B-9138-DE9F5B3BAEF0}"/>
              </a:ext>
            </a:extLst>
          </p:cNvPr>
          <p:cNvSpPr/>
          <p:nvPr/>
        </p:nvSpPr>
        <p:spPr bwMode="auto">
          <a:xfrm>
            <a:off x="1043809" y="3140968"/>
            <a:ext cx="8714285" cy="488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D3D2D9C-EDB9-592B-4A14-1D622F6F4E80}"/>
              </a:ext>
            </a:extLst>
          </p:cNvPr>
          <p:cNvSpPr/>
          <p:nvPr/>
        </p:nvSpPr>
        <p:spPr bwMode="auto">
          <a:xfrm>
            <a:off x="1043809" y="3887036"/>
            <a:ext cx="8714285" cy="495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8E50BC9-3D52-E6A8-D64E-053EC7CC0A2D}"/>
              </a:ext>
            </a:extLst>
          </p:cNvPr>
          <p:cNvSpPr/>
          <p:nvPr/>
        </p:nvSpPr>
        <p:spPr bwMode="auto">
          <a:xfrm>
            <a:off x="1043810" y="4639611"/>
            <a:ext cx="8714286" cy="438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FF08564-753E-24D9-7694-5F63AFE350C6}"/>
              </a:ext>
            </a:extLst>
          </p:cNvPr>
          <p:cNvSpPr/>
          <p:nvPr/>
        </p:nvSpPr>
        <p:spPr bwMode="auto">
          <a:xfrm>
            <a:off x="1043809" y="5335028"/>
            <a:ext cx="8714285" cy="295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145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4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155F0F-119B-8DAD-4882-E874C9086D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8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EA72B9-6DCE-4AF7-5351-708CF90CBD94}"/>
              </a:ext>
            </a:extLst>
          </p:cNvPr>
          <p:cNvSpPr/>
          <p:nvPr/>
        </p:nvSpPr>
        <p:spPr bwMode="auto">
          <a:xfrm>
            <a:off x="1034285" y="1946176"/>
            <a:ext cx="8733332" cy="315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F7A5CD-7F91-9EB9-F930-317A482E5DC5}"/>
              </a:ext>
            </a:extLst>
          </p:cNvPr>
          <p:cNvSpPr/>
          <p:nvPr/>
        </p:nvSpPr>
        <p:spPr bwMode="auto">
          <a:xfrm>
            <a:off x="1300952" y="2500118"/>
            <a:ext cx="8466666" cy="229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C01437-F05F-D183-46BE-8099D64D36B3}"/>
              </a:ext>
            </a:extLst>
          </p:cNvPr>
          <p:cNvSpPr/>
          <p:nvPr/>
        </p:nvSpPr>
        <p:spPr bwMode="auto">
          <a:xfrm>
            <a:off x="1062857" y="2977655"/>
            <a:ext cx="742857" cy="181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F02570-738C-26F8-000E-5FC609651DAF}"/>
              </a:ext>
            </a:extLst>
          </p:cNvPr>
          <p:cNvSpPr/>
          <p:nvPr/>
        </p:nvSpPr>
        <p:spPr bwMode="auto">
          <a:xfrm>
            <a:off x="1062857" y="3416989"/>
            <a:ext cx="8704761" cy="229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BF1968-5611-A8AE-6ABA-294FA37DC562}"/>
              </a:ext>
            </a:extLst>
          </p:cNvPr>
          <p:cNvSpPr/>
          <p:nvPr/>
        </p:nvSpPr>
        <p:spPr bwMode="auto">
          <a:xfrm>
            <a:off x="1043808" y="3789467"/>
            <a:ext cx="8723809" cy="324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246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A60A78-2FE9-2FF0-302B-D3CC846570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9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BD9935-4927-2924-E867-84DFBD792AE7}"/>
              </a:ext>
            </a:extLst>
          </p:cNvPr>
          <p:cNvSpPr/>
          <p:nvPr/>
        </p:nvSpPr>
        <p:spPr bwMode="auto">
          <a:xfrm>
            <a:off x="1034285" y="2574977"/>
            <a:ext cx="8723809" cy="228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BA8425-B4E0-634A-8514-F8D462CD54A0}"/>
              </a:ext>
            </a:extLst>
          </p:cNvPr>
          <p:cNvSpPr/>
          <p:nvPr/>
        </p:nvSpPr>
        <p:spPr bwMode="auto">
          <a:xfrm>
            <a:off x="1043809" y="3032971"/>
            <a:ext cx="8714285" cy="228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E732FC-4806-92BB-9356-6A4A667B574C}"/>
              </a:ext>
            </a:extLst>
          </p:cNvPr>
          <p:cNvSpPr/>
          <p:nvPr/>
        </p:nvSpPr>
        <p:spPr bwMode="auto">
          <a:xfrm>
            <a:off x="1053333" y="3500506"/>
            <a:ext cx="8704761" cy="228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2AEF70-38E5-7886-CCD0-DCEF84A82950}"/>
              </a:ext>
            </a:extLst>
          </p:cNvPr>
          <p:cNvSpPr/>
          <p:nvPr/>
        </p:nvSpPr>
        <p:spPr bwMode="auto">
          <a:xfrm>
            <a:off x="1034285" y="3939415"/>
            <a:ext cx="8806131" cy="257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2FE619-EC26-1E27-3481-7C6215FEF3C3}"/>
              </a:ext>
            </a:extLst>
          </p:cNvPr>
          <p:cNvSpPr/>
          <p:nvPr/>
        </p:nvSpPr>
        <p:spPr bwMode="auto">
          <a:xfrm>
            <a:off x="1043809" y="4406950"/>
            <a:ext cx="8714285" cy="248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453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1AEA80-64A5-5D9F-A9B6-FE69AFBE74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2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08A937-A5D0-999A-529A-649A61D362FE}"/>
              </a:ext>
            </a:extLst>
          </p:cNvPr>
          <p:cNvSpPr/>
          <p:nvPr/>
        </p:nvSpPr>
        <p:spPr bwMode="auto">
          <a:xfrm>
            <a:off x="3647727" y="1677080"/>
            <a:ext cx="472271" cy="527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DECF98-E95C-1AF8-7D77-D8A9DCE24D9E}"/>
              </a:ext>
            </a:extLst>
          </p:cNvPr>
          <p:cNvSpPr/>
          <p:nvPr/>
        </p:nvSpPr>
        <p:spPr bwMode="auto">
          <a:xfrm>
            <a:off x="5548571" y="1829530"/>
            <a:ext cx="180952" cy="190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957B27-2777-DDA6-09B6-8FC40F5FC63B}"/>
              </a:ext>
            </a:extLst>
          </p:cNvPr>
          <p:cNvSpPr/>
          <p:nvPr/>
        </p:nvSpPr>
        <p:spPr bwMode="auto">
          <a:xfrm>
            <a:off x="9767619" y="1829530"/>
            <a:ext cx="323809" cy="190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F5F8B8-ED65-E95A-25A9-F06D4D0C466F}"/>
              </a:ext>
            </a:extLst>
          </p:cNvPr>
          <p:cNvSpPr/>
          <p:nvPr/>
        </p:nvSpPr>
        <p:spPr bwMode="auto">
          <a:xfrm>
            <a:off x="5634285" y="3134882"/>
            <a:ext cx="1400000" cy="247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9DCE78-03C9-C6B3-570C-DF4BEEF7F0B4}"/>
              </a:ext>
            </a:extLst>
          </p:cNvPr>
          <p:cNvSpPr/>
          <p:nvPr/>
        </p:nvSpPr>
        <p:spPr bwMode="auto">
          <a:xfrm>
            <a:off x="10605714" y="3163467"/>
            <a:ext cx="333333" cy="190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1687254-E740-646A-D367-4DC597F71595}"/>
              </a:ext>
            </a:extLst>
          </p:cNvPr>
          <p:cNvSpPr/>
          <p:nvPr/>
        </p:nvSpPr>
        <p:spPr bwMode="auto">
          <a:xfrm>
            <a:off x="2205714" y="3801851"/>
            <a:ext cx="580952" cy="247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AC4746A-DC9D-B410-B23E-467BF43F7C13}"/>
              </a:ext>
            </a:extLst>
          </p:cNvPr>
          <p:cNvSpPr/>
          <p:nvPr/>
        </p:nvSpPr>
        <p:spPr bwMode="auto">
          <a:xfrm>
            <a:off x="5729524" y="4354480"/>
            <a:ext cx="438484" cy="514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C7DC234-2F46-E99B-0612-5DC7FA72FF5D}"/>
              </a:ext>
            </a:extLst>
          </p:cNvPr>
          <p:cNvSpPr/>
          <p:nvPr/>
        </p:nvSpPr>
        <p:spPr bwMode="auto">
          <a:xfrm>
            <a:off x="2958095" y="4506931"/>
            <a:ext cx="190476" cy="190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9293DE9-ED38-43A5-CE34-C226DE23939E}"/>
              </a:ext>
            </a:extLst>
          </p:cNvPr>
          <p:cNvSpPr/>
          <p:nvPr/>
        </p:nvSpPr>
        <p:spPr bwMode="auto">
          <a:xfrm>
            <a:off x="8062857" y="4506931"/>
            <a:ext cx="190476" cy="190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185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C03E0E-F66F-5C7D-9CBE-A920338AAA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6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508AC7-9102-6445-EA40-EC18179B9CD4}"/>
              </a:ext>
            </a:extLst>
          </p:cNvPr>
          <p:cNvSpPr/>
          <p:nvPr/>
        </p:nvSpPr>
        <p:spPr bwMode="auto">
          <a:xfrm>
            <a:off x="4386666" y="1181607"/>
            <a:ext cx="190476" cy="190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9F243C-6F10-AE60-F5E4-B8A578F7A632}"/>
              </a:ext>
            </a:extLst>
          </p:cNvPr>
          <p:cNvSpPr/>
          <p:nvPr/>
        </p:nvSpPr>
        <p:spPr bwMode="auto">
          <a:xfrm>
            <a:off x="7129523" y="1181607"/>
            <a:ext cx="447619" cy="190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7D7573-FEC0-A314-06A4-AEB4FE33779B}"/>
              </a:ext>
            </a:extLst>
          </p:cNvPr>
          <p:cNvSpPr/>
          <p:nvPr/>
        </p:nvSpPr>
        <p:spPr bwMode="auto">
          <a:xfrm>
            <a:off x="7291428" y="1696098"/>
            <a:ext cx="314285" cy="190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B2360A-35AA-8282-56EC-AAD16240F039}"/>
              </a:ext>
            </a:extLst>
          </p:cNvPr>
          <p:cNvSpPr/>
          <p:nvPr/>
        </p:nvSpPr>
        <p:spPr bwMode="auto">
          <a:xfrm>
            <a:off x="1703512" y="1696098"/>
            <a:ext cx="273630" cy="342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CC0E2E-B1A0-F499-5C08-8F3E2C2B4832}"/>
              </a:ext>
            </a:extLst>
          </p:cNvPr>
          <p:cNvSpPr/>
          <p:nvPr/>
        </p:nvSpPr>
        <p:spPr bwMode="auto">
          <a:xfrm>
            <a:off x="5367619" y="1848540"/>
            <a:ext cx="314285" cy="190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05C94EC-0D8E-2985-DDCD-4E18116DA30A}"/>
              </a:ext>
            </a:extLst>
          </p:cNvPr>
          <p:cNvSpPr/>
          <p:nvPr/>
        </p:nvSpPr>
        <p:spPr bwMode="auto">
          <a:xfrm>
            <a:off x="3024761" y="2000982"/>
            <a:ext cx="333333" cy="200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343472" y="3284984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799856" y="3284984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112224" y="3284984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523492" y="4077072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481904" y="4105625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962364" y="4105625"/>
            <a:ext cx="360040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412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188875-CAEA-8236-21F1-87ED896C07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1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505D0E-93CE-FB74-C84E-3C01C7139420}"/>
              </a:ext>
            </a:extLst>
          </p:cNvPr>
          <p:cNvSpPr/>
          <p:nvPr/>
        </p:nvSpPr>
        <p:spPr bwMode="auto">
          <a:xfrm>
            <a:off x="2739046" y="1648224"/>
            <a:ext cx="332617" cy="484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34D8BF-A74B-F650-032A-D2968DBDD26C}"/>
              </a:ext>
            </a:extLst>
          </p:cNvPr>
          <p:cNvSpPr/>
          <p:nvPr/>
        </p:nvSpPr>
        <p:spPr bwMode="auto">
          <a:xfrm>
            <a:off x="6600056" y="1638701"/>
            <a:ext cx="367563" cy="494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4A07AA-2840-10DC-C770-0311620E609D}"/>
              </a:ext>
            </a:extLst>
          </p:cNvPr>
          <p:cNvSpPr/>
          <p:nvPr/>
        </p:nvSpPr>
        <p:spPr bwMode="auto">
          <a:xfrm>
            <a:off x="2423592" y="2467314"/>
            <a:ext cx="432048" cy="495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6BDD22-21E2-D391-287D-6836D3F076D8}"/>
              </a:ext>
            </a:extLst>
          </p:cNvPr>
          <p:cNvSpPr/>
          <p:nvPr/>
        </p:nvSpPr>
        <p:spPr bwMode="auto">
          <a:xfrm>
            <a:off x="6816080" y="2467315"/>
            <a:ext cx="503920" cy="495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8F485B6-6221-54C9-6C0D-D9F09309463E}"/>
              </a:ext>
            </a:extLst>
          </p:cNvPr>
          <p:cNvSpPr/>
          <p:nvPr/>
        </p:nvSpPr>
        <p:spPr bwMode="auto">
          <a:xfrm>
            <a:off x="5700952" y="3286405"/>
            <a:ext cx="304761" cy="190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31BBC0D-641A-1EC7-04C6-754D3309B33F}"/>
              </a:ext>
            </a:extLst>
          </p:cNvPr>
          <p:cNvSpPr/>
          <p:nvPr/>
        </p:nvSpPr>
        <p:spPr bwMode="auto">
          <a:xfrm>
            <a:off x="8586666" y="3286405"/>
            <a:ext cx="314284" cy="190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57637F3-2898-09B4-FA8A-61AC5B4EC2D5}"/>
              </a:ext>
            </a:extLst>
          </p:cNvPr>
          <p:cNvSpPr/>
          <p:nvPr/>
        </p:nvSpPr>
        <p:spPr bwMode="auto">
          <a:xfrm>
            <a:off x="5700952" y="3591182"/>
            <a:ext cx="314285" cy="190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EC86E51-394C-4EFA-A572-6D3A8C3B4BC1}"/>
              </a:ext>
            </a:extLst>
          </p:cNvPr>
          <p:cNvSpPr/>
          <p:nvPr/>
        </p:nvSpPr>
        <p:spPr bwMode="auto">
          <a:xfrm>
            <a:off x="8586666" y="3591182"/>
            <a:ext cx="304761" cy="190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95DC2A7-CC0A-FAAE-E06C-A8ACB95B378C}"/>
              </a:ext>
            </a:extLst>
          </p:cNvPr>
          <p:cNvSpPr/>
          <p:nvPr/>
        </p:nvSpPr>
        <p:spPr bwMode="auto">
          <a:xfrm>
            <a:off x="7248128" y="4105494"/>
            <a:ext cx="288032" cy="495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8923672-FE75-C53C-032A-791E6AA7A2F7}"/>
              </a:ext>
            </a:extLst>
          </p:cNvPr>
          <p:cNvSpPr/>
          <p:nvPr/>
        </p:nvSpPr>
        <p:spPr bwMode="auto">
          <a:xfrm>
            <a:off x="9264352" y="4105494"/>
            <a:ext cx="360040" cy="495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836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4C94A9-8DF1-58CA-2180-FC50A1BE52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0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8BE36D-2F64-6FEB-B760-4E338A7DBC1B}"/>
              </a:ext>
            </a:extLst>
          </p:cNvPr>
          <p:cNvSpPr/>
          <p:nvPr/>
        </p:nvSpPr>
        <p:spPr bwMode="auto">
          <a:xfrm>
            <a:off x="6168008" y="1153055"/>
            <a:ext cx="360040" cy="495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EBEB0C-DD12-68DE-65EB-F0593D556286}"/>
              </a:ext>
            </a:extLst>
          </p:cNvPr>
          <p:cNvSpPr/>
          <p:nvPr/>
        </p:nvSpPr>
        <p:spPr bwMode="auto">
          <a:xfrm>
            <a:off x="9053333" y="1153055"/>
            <a:ext cx="495238" cy="495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73494B-1FB1-CF9A-D416-01F6619993FE}"/>
              </a:ext>
            </a:extLst>
          </p:cNvPr>
          <p:cNvSpPr/>
          <p:nvPr/>
        </p:nvSpPr>
        <p:spPr bwMode="auto">
          <a:xfrm>
            <a:off x="7539047" y="2125037"/>
            <a:ext cx="190476" cy="190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18DE54-4023-3B22-AB06-FAEA44CF2605}"/>
              </a:ext>
            </a:extLst>
          </p:cNvPr>
          <p:cNvSpPr/>
          <p:nvPr/>
        </p:nvSpPr>
        <p:spPr bwMode="auto">
          <a:xfrm>
            <a:off x="8184232" y="2801613"/>
            <a:ext cx="432048" cy="485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C4C0892-3B8D-BEFD-FC5B-457A567E4A71}"/>
              </a:ext>
            </a:extLst>
          </p:cNvPr>
          <p:cNvSpPr/>
          <p:nvPr/>
        </p:nvSpPr>
        <p:spPr bwMode="auto">
          <a:xfrm>
            <a:off x="9548570" y="2801613"/>
            <a:ext cx="363853" cy="485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339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39F0E2-7A06-CFF1-10AA-8538369A48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6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1B0BC6-4A72-61F5-372F-90C1E94DD102}"/>
              </a:ext>
            </a:extLst>
          </p:cNvPr>
          <p:cNvSpPr/>
          <p:nvPr/>
        </p:nvSpPr>
        <p:spPr bwMode="auto">
          <a:xfrm>
            <a:off x="10662857" y="1762792"/>
            <a:ext cx="247619" cy="190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BE3D81-3ED9-07F7-C921-904D3F65FF3B}"/>
              </a:ext>
            </a:extLst>
          </p:cNvPr>
          <p:cNvSpPr/>
          <p:nvPr/>
        </p:nvSpPr>
        <p:spPr bwMode="auto">
          <a:xfrm>
            <a:off x="10634285" y="2334449"/>
            <a:ext cx="276190" cy="257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FAE851-29E5-A49C-D8A6-3EAE233BFEF5}"/>
              </a:ext>
            </a:extLst>
          </p:cNvPr>
          <p:cNvSpPr/>
          <p:nvPr/>
        </p:nvSpPr>
        <p:spPr bwMode="auto">
          <a:xfrm>
            <a:off x="10624761" y="2934689"/>
            <a:ext cx="285714" cy="257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80060D-4D1B-9EA8-FC74-6D800C9BC087}"/>
              </a:ext>
            </a:extLst>
          </p:cNvPr>
          <p:cNvSpPr/>
          <p:nvPr/>
        </p:nvSpPr>
        <p:spPr bwMode="auto">
          <a:xfrm>
            <a:off x="10662857" y="3706425"/>
            <a:ext cx="247619" cy="190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241BAA-EB2C-F94D-5BA5-7DD46FD3FA89}"/>
              </a:ext>
            </a:extLst>
          </p:cNvPr>
          <p:cNvSpPr/>
          <p:nvPr/>
        </p:nvSpPr>
        <p:spPr bwMode="auto">
          <a:xfrm>
            <a:off x="10662857" y="4306665"/>
            <a:ext cx="247619" cy="190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268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2CDC86-1529-4455-0DEE-7ABB28C18F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9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5E1D2B-BBE5-B109-B258-FF88075DBCA7}"/>
              </a:ext>
            </a:extLst>
          </p:cNvPr>
          <p:cNvSpPr/>
          <p:nvPr/>
        </p:nvSpPr>
        <p:spPr bwMode="auto">
          <a:xfrm>
            <a:off x="6472380" y="1658492"/>
            <a:ext cx="238095" cy="190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FF10E5-6090-6423-5A8C-A8600DF98A1E}"/>
              </a:ext>
            </a:extLst>
          </p:cNvPr>
          <p:cNvSpPr/>
          <p:nvPr/>
        </p:nvSpPr>
        <p:spPr bwMode="auto">
          <a:xfrm>
            <a:off x="9643809" y="3098220"/>
            <a:ext cx="247619" cy="190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258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8E7848-FAB3-CFA0-D6EB-A3D4915DD9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0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CF0652-7CB6-1014-6C7F-79B60FC3A8AF}"/>
              </a:ext>
            </a:extLst>
          </p:cNvPr>
          <p:cNvSpPr/>
          <p:nvPr/>
        </p:nvSpPr>
        <p:spPr bwMode="auto">
          <a:xfrm>
            <a:off x="6529523" y="1210610"/>
            <a:ext cx="228571" cy="190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9A48BA-6953-3591-254F-72CC09D226B5}"/>
              </a:ext>
            </a:extLst>
          </p:cNvPr>
          <p:cNvSpPr/>
          <p:nvPr/>
        </p:nvSpPr>
        <p:spPr bwMode="auto">
          <a:xfrm>
            <a:off x="5691428" y="2270040"/>
            <a:ext cx="228571" cy="190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BC53BD-6D37-F2A1-7CE8-90265CBF1477}"/>
              </a:ext>
            </a:extLst>
          </p:cNvPr>
          <p:cNvSpPr/>
          <p:nvPr/>
        </p:nvSpPr>
        <p:spPr bwMode="auto">
          <a:xfrm>
            <a:off x="2196190" y="3921225"/>
            <a:ext cx="247619" cy="200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749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0AC893-A282-5EDC-1006-FCB306CA72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9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8621" y="1988840"/>
            <a:ext cx="1483043" cy="14830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4031" y="1982050"/>
            <a:ext cx="2165985" cy="15687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2144" y="2234853"/>
            <a:ext cx="3447098" cy="1050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98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37</cp:revision>
  <dcterms:created xsi:type="dcterms:W3CDTF">2015-09-16T06:52:26Z</dcterms:created>
  <dcterms:modified xsi:type="dcterms:W3CDTF">2023-11-22T11:50:36Z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