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11" autoAdjust="0"/>
    <p:restoredTop sz="94660" autoAdjust="0"/>
  </p:normalViewPr>
  <p:slideViewPr>
    <p:cSldViewPr>
      <p:cViewPr varScale="1">
        <p:scale>
          <a:sx n="68" d="100"/>
          <a:sy n="68" d="100"/>
        </p:scale>
        <p:origin x="72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5D30-5F5B-4E4D-B4C1-18CBE727A18D}" type="datetimeFigureOut">
              <a:rPr lang="zh-CN" altLang="en-US" smtClean="0"/>
              <a:t>2023/11/23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9569E-0A80-4BCE-BDF8-73869245F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98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9569E-0A80-4BCE-BDF8-73869245F84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89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37" y="3081337"/>
            <a:ext cx="48863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036E3-21A2-6A52-C890-33E49D21A2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8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F76D171-70FB-63F2-D5C9-74F3ABD8F9C8}"/>
              </a:ext>
            </a:extLst>
          </p:cNvPr>
          <p:cNvSpPr/>
          <p:nvPr/>
        </p:nvSpPr>
        <p:spPr bwMode="auto">
          <a:xfrm>
            <a:off x="6507766" y="4179614"/>
            <a:ext cx="164297" cy="257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4EFF0D62-9C24-5B82-783B-626477F3B281}"/>
              </a:ext>
            </a:extLst>
          </p:cNvPr>
          <p:cNvSpPr/>
          <p:nvPr/>
        </p:nvSpPr>
        <p:spPr bwMode="auto">
          <a:xfrm>
            <a:off x="6838652" y="4824130"/>
            <a:ext cx="193452" cy="26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961EB4DF-397D-3696-3D81-F050B69E5E61}"/>
              </a:ext>
            </a:extLst>
          </p:cNvPr>
          <p:cNvSpPr/>
          <p:nvPr/>
        </p:nvSpPr>
        <p:spPr bwMode="auto">
          <a:xfrm>
            <a:off x="3135069" y="5904130"/>
            <a:ext cx="290249" cy="25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5B9FE6BA-812D-02AE-DACE-2DC7DEB390D1}"/>
              </a:ext>
            </a:extLst>
          </p:cNvPr>
          <p:cNvSpPr/>
          <p:nvPr/>
        </p:nvSpPr>
        <p:spPr bwMode="auto">
          <a:xfrm>
            <a:off x="5305491" y="6281550"/>
            <a:ext cx="232842" cy="315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35560" y="3501008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064169" y="3504432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880948" y="3512528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873443" y="3512528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889050" y="3512528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703512" y="4077072"/>
            <a:ext cx="432048" cy="48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556616" y="4077072"/>
            <a:ext cx="432048" cy="48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520657" y="4077072"/>
            <a:ext cx="432048" cy="4756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354381" y="4077072"/>
            <a:ext cx="432048" cy="48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305491" y="4077072"/>
            <a:ext cx="432048" cy="48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271464" y="4709878"/>
            <a:ext cx="432048" cy="447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139432" y="4699253"/>
            <a:ext cx="432048" cy="447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033498" y="4691821"/>
            <a:ext cx="432048" cy="4473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919284" y="4691821"/>
            <a:ext cx="432048" cy="4547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820966" y="4699253"/>
            <a:ext cx="432048" cy="4547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698392" y="4699253"/>
            <a:ext cx="432048" cy="45474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55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7" grpId="0" animBg="1"/>
      <p:bldP spid="54" grpId="0" animBg="1"/>
      <p:bldP spid="55" grpId="0" animBg="1"/>
      <p:bldP spid="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B6529-8270-CED3-496C-27E2AE11B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FA7013-2347-B48E-283E-37E2EE1FEDEF}"/>
              </a:ext>
            </a:extLst>
          </p:cNvPr>
          <p:cNvSpPr/>
          <p:nvPr/>
        </p:nvSpPr>
        <p:spPr bwMode="auto">
          <a:xfrm>
            <a:off x="1550026" y="4509120"/>
            <a:ext cx="279305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5C10F5-9ACA-DC7B-1F9A-530BCFE4639E}"/>
              </a:ext>
            </a:extLst>
          </p:cNvPr>
          <p:cNvSpPr/>
          <p:nvPr/>
        </p:nvSpPr>
        <p:spPr bwMode="auto">
          <a:xfrm>
            <a:off x="6003438" y="4509120"/>
            <a:ext cx="282886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C48C04A-0617-F790-BCED-71111C02F966}"/>
              </a:ext>
            </a:extLst>
          </p:cNvPr>
          <p:cNvSpPr/>
          <p:nvPr/>
        </p:nvSpPr>
        <p:spPr bwMode="auto">
          <a:xfrm>
            <a:off x="2388034" y="5805264"/>
            <a:ext cx="1093400" cy="926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529CA1F-7886-595E-0A9B-A3C0B66FC68B}"/>
              </a:ext>
            </a:extLst>
          </p:cNvPr>
          <p:cNvSpPr/>
          <p:nvPr/>
        </p:nvSpPr>
        <p:spPr bwMode="auto">
          <a:xfrm>
            <a:off x="6841446" y="5805264"/>
            <a:ext cx="1173210" cy="926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B0490-06DF-87B3-7DA1-C3591A4EF9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66C2F5-E6A7-AEB5-F19C-CCBC10E1B299}"/>
              </a:ext>
            </a:extLst>
          </p:cNvPr>
          <p:cNvSpPr/>
          <p:nvPr/>
        </p:nvSpPr>
        <p:spPr bwMode="auto">
          <a:xfrm>
            <a:off x="681904" y="2564904"/>
            <a:ext cx="3423448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10C2AF-DC1E-6B43-8101-40F643B60840}"/>
              </a:ext>
            </a:extLst>
          </p:cNvPr>
          <p:cNvSpPr/>
          <p:nvPr/>
        </p:nvSpPr>
        <p:spPr bwMode="auto">
          <a:xfrm>
            <a:off x="5929522" y="2564904"/>
            <a:ext cx="3046797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14AC0A-29F5-4EB1-AEB1-A1754233D9DD}"/>
              </a:ext>
            </a:extLst>
          </p:cNvPr>
          <p:cNvSpPr/>
          <p:nvPr/>
        </p:nvSpPr>
        <p:spPr bwMode="auto">
          <a:xfrm>
            <a:off x="1720000" y="4135620"/>
            <a:ext cx="2385352" cy="995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4985D8-069D-8FB5-8A55-052035F9C63C}"/>
              </a:ext>
            </a:extLst>
          </p:cNvPr>
          <p:cNvSpPr/>
          <p:nvPr/>
        </p:nvSpPr>
        <p:spPr bwMode="auto">
          <a:xfrm>
            <a:off x="6939046" y="3933055"/>
            <a:ext cx="1821249" cy="130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22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2EB54-00ED-2E07-6D4D-4A91B18BC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9D66B-7792-1AFB-9837-A3FBC21A804E}"/>
              </a:ext>
            </a:extLst>
          </p:cNvPr>
          <p:cNvSpPr/>
          <p:nvPr/>
        </p:nvSpPr>
        <p:spPr bwMode="auto">
          <a:xfrm>
            <a:off x="5375395" y="3323559"/>
            <a:ext cx="440018" cy="440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2CE0A5-830C-347C-ADE1-7A12B521E23B}"/>
              </a:ext>
            </a:extLst>
          </p:cNvPr>
          <p:cNvSpPr/>
          <p:nvPr/>
        </p:nvSpPr>
        <p:spPr bwMode="auto">
          <a:xfrm>
            <a:off x="5410597" y="4609431"/>
            <a:ext cx="431218" cy="43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727750-7F9F-5FEA-B002-E82E7423D3CC}"/>
              </a:ext>
            </a:extLst>
          </p:cNvPr>
          <p:cNvSpPr/>
          <p:nvPr/>
        </p:nvSpPr>
        <p:spPr bwMode="auto">
          <a:xfrm>
            <a:off x="6776275" y="4293096"/>
            <a:ext cx="3756137" cy="10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6FB7C67-F73D-0FDF-42C3-3FCA2F3722DB}"/>
              </a:ext>
            </a:extLst>
          </p:cNvPr>
          <p:cNvSpPr/>
          <p:nvPr/>
        </p:nvSpPr>
        <p:spPr bwMode="auto">
          <a:xfrm>
            <a:off x="5313793" y="5904110"/>
            <a:ext cx="440018" cy="431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757AC10-D4E2-5AFF-5A12-34B99C9EC7D0}"/>
              </a:ext>
            </a:extLst>
          </p:cNvPr>
          <p:cNvSpPr/>
          <p:nvPr/>
        </p:nvSpPr>
        <p:spPr bwMode="auto">
          <a:xfrm>
            <a:off x="7002579" y="5612637"/>
            <a:ext cx="2448272" cy="10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672064" y="6653534"/>
            <a:ext cx="3744416" cy="15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225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9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3A4FE-5B51-3AA8-E47A-5E6BA7910A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/>
          <a:stretch/>
        </p:blipFill>
        <p:spPr>
          <a:xfrm>
            <a:off x="720000" y="1052736"/>
            <a:ext cx="8142626" cy="5679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54F003-39AD-3C01-103B-F2754F863656}"/>
              </a:ext>
            </a:extLst>
          </p:cNvPr>
          <p:cNvSpPr/>
          <p:nvPr/>
        </p:nvSpPr>
        <p:spPr bwMode="auto">
          <a:xfrm>
            <a:off x="3199397" y="2561107"/>
            <a:ext cx="302675" cy="756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0E470D-B9A2-3F84-1D4D-2CFA9188B4C5}"/>
              </a:ext>
            </a:extLst>
          </p:cNvPr>
          <p:cNvSpPr/>
          <p:nvPr/>
        </p:nvSpPr>
        <p:spPr bwMode="auto">
          <a:xfrm>
            <a:off x="6768186" y="2573532"/>
            <a:ext cx="546771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50B257-8D11-E494-8B40-A2DCADF593CD}"/>
              </a:ext>
            </a:extLst>
          </p:cNvPr>
          <p:cNvSpPr/>
          <p:nvPr/>
        </p:nvSpPr>
        <p:spPr bwMode="auto">
          <a:xfrm>
            <a:off x="3199397" y="3701113"/>
            <a:ext cx="302675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BF22F32-B646-9E5D-0F58-467F813D109C}"/>
              </a:ext>
            </a:extLst>
          </p:cNvPr>
          <p:cNvSpPr/>
          <p:nvPr/>
        </p:nvSpPr>
        <p:spPr bwMode="auto">
          <a:xfrm>
            <a:off x="6768186" y="3701113"/>
            <a:ext cx="546771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535645-B8DD-ADE4-A542-CCA763CCCC72}"/>
              </a:ext>
            </a:extLst>
          </p:cNvPr>
          <p:cNvSpPr/>
          <p:nvPr/>
        </p:nvSpPr>
        <p:spPr bwMode="auto">
          <a:xfrm>
            <a:off x="3118805" y="4749692"/>
            <a:ext cx="566297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1301E72-BFE4-075F-F8B9-9D91CA5114DA}"/>
              </a:ext>
            </a:extLst>
          </p:cNvPr>
          <p:cNvSpPr/>
          <p:nvPr/>
        </p:nvSpPr>
        <p:spPr bwMode="auto">
          <a:xfrm>
            <a:off x="6744072" y="4749692"/>
            <a:ext cx="576063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940D255-5266-0838-82EA-1E0CA48D9603}"/>
              </a:ext>
            </a:extLst>
          </p:cNvPr>
          <p:cNvSpPr/>
          <p:nvPr/>
        </p:nvSpPr>
        <p:spPr bwMode="auto">
          <a:xfrm>
            <a:off x="3118805" y="5877273"/>
            <a:ext cx="566297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4329FF-C370-207B-0C80-BB55E01F635B}"/>
              </a:ext>
            </a:extLst>
          </p:cNvPr>
          <p:cNvSpPr/>
          <p:nvPr/>
        </p:nvSpPr>
        <p:spPr bwMode="auto">
          <a:xfrm>
            <a:off x="6744072" y="5877273"/>
            <a:ext cx="576063" cy="73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1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15C38-CB78-EFE5-16DA-BEBEA0D882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B62B3-3248-F3D0-75BA-84C68DC7A5B2}"/>
              </a:ext>
            </a:extLst>
          </p:cNvPr>
          <p:cNvSpPr/>
          <p:nvPr/>
        </p:nvSpPr>
        <p:spPr bwMode="auto">
          <a:xfrm>
            <a:off x="3129523" y="2565867"/>
            <a:ext cx="485714" cy="41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39BA1-E295-40FE-3417-931A42ECF24E}"/>
              </a:ext>
            </a:extLst>
          </p:cNvPr>
          <p:cNvSpPr/>
          <p:nvPr/>
        </p:nvSpPr>
        <p:spPr bwMode="auto">
          <a:xfrm>
            <a:off x="8396190" y="2565867"/>
            <a:ext cx="466666" cy="41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FC814B-E0D6-48E0-A4B6-1BD416713445}"/>
              </a:ext>
            </a:extLst>
          </p:cNvPr>
          <p:cNvSpPr/>
          <p:nvPr/>
        </p:nvSpPr>
        <p:spPr bwMode="auto">
          <a:xfrm>
            <a:off x="3548571" y="3711161"/>
            <a:ext cx="485714" cy="41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B42D48-C1A2-FCE3-488A-B307E95BDF66}"/>
              </a:ext>
            </a:extLst>
          </p:cNvPr>
          <p:cNvSpPr/>
          <p:nvPr/>
        </p:nvSpPr>
        <p:spPr bwMode="auto">
          <a:xfrm>
            <a:off x="8539047" y="3701617"/>
            <a:ext cx="476190" cy="410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82D63-B1CE-F0C3-8188-A73EE21DD2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F165D-4DB0-CAE4-360C-5AC26D78516A}"/>
              </a:ext>
            </a:extLst>
          </p:cNvPr>
          <p:cNvSpPr/>
          <p:nvPr/>
        </p:nvSpPr>
        <p:spPr bwMode="auto">
          <a:xfrm>
            <a:off x="1563595" y="4071087"/>
            <a:ext cx="5228703" cy="342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30A032-CD92-2409-BDE7-E7EC27D61E30}"/>
              </a:ext>
            </a:extLst>
          </p:cNvPr>
          <p:cNvSpPr/>
          <p:nvPr/>
        </p:nvSpPr>
        <p:spPr bwMode="auto">
          <a:xfrm>
            <a:off x="1555637" y="4797152"/>
            <a:ext cx="19736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44B3CC-05A8-E300-8AE4-64C10F49BAC7}"/>
              </a:ext>
            </a:extLst>
          </p:cNvPr>
          <p:cNvSpPr/>
          <p:nvPr/>
        </p:nvSpPr>
        <p:spPr bwMode="auto">
          <a:xfrm>
            <a:off x="1555637" y="5943286"/>
            <a:ext cx="4671611" cy="68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E3355F-4BB6-23C3-661C-6A27E6664081}"/>
              </a:ext>
            </a:extLst>
          </p:cNvPr>
          <p:cNvSpPr/>
          <p:nvPr/>
        </p:nvSpPr>
        <p:spPr bwMode="auto">
          <a:xfrm>
            <a:off x="6450085" y="6102622"/>
            <a:ext cx="2260200" cy="36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68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754E7-9291-A78E-EDFC-41E909E9D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283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CAA85-2FEA-DC82-2012-258483ACA0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720000" y="972000"/>
            <a:ext cx="6960176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08DBDE-48C3-9977-E87D-EC8719532ABE}"/>
              </a:ext>
            </a:extLst>
          </p:cNvPr>
          <p:cNvSpPr/>
          <p:nvPr/>
        </p:nvSpPr>
        <p:spPr bwMode="auto">
          <a:xfrm>
            <a:off x="1196190" y="1268760"/>
            <a:ext cx="2114285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E03FC2-EFFB-9A1B-D1AE-25F9DA0FC116}"/>
              </a:ext>
            </a:extLst>
          </p:cNvPr>
          <p:cNvSpPr/>
          <p:nvPr/>
        </p:nvSpPr>
        <p:spPr bwMode="auto">
          <a:xfrm>
            <a:off x="720000" y="2717648"/>
            <a:ext cx="1657142" cy="1076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5BAC3B0-0E17-C800-3FC3-F4822A70F696}"/>
              </a:ext>
            </a:extLst>
          </p:cNvPr>
          <p:cNvSpPr/>
          <p:nvPr/>
        </p:nvSpPr>
        <p:spPr bwMode="auto">
          <a:xfrm>
            <a:off x="720000" y="3956387"/>
            <a:ext cx="971428" cy="95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DEC3CC4-BB86-3182-85D0-216ECC82A75A}"/>
              </a:ext>
            </a:extLst>
          </p:cNvPr>
          <p:cNvSpPr/>
          <p:nvPr/>
        </p:nvSpPr>
        <p:spPr bwMode="auto">
          <a:xfrm>
            <a:off x="681904" y="5301208"/>
            <a:ext cx="4704761" cy="964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69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2023-11-23T07:39:37Z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