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59" autoAdjust="0"/>
    <p:restoredTop sz="94660" autoAdjust="0"/>
  </p:normalViewPr>
  <p:slideViewPr>
    <p:cSldViewPr>
      <p:cViewPr varScale="1">
        <p:scale>
          <a:sx n="69" d="100"/>
          <a:sy n="69" d="100"/>
        </p:scale>
        <p:origin x="96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962" y="3024187"/>
            <a:ext cx="9744075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DF62D0-4112-95CD-8A36-D185D54998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71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0E365B-7285-1B13-760D-A989BED8CA39}"/>
              </a:ext>
            </a:extLst>
          </p:cNvPr>
          <p:cNvSpPr/>
          <p:nvPr/>
        </p:nvSpPr>
        <p:spPr bwMode="auto">
          <a:xfrm>
            <a:off x="1641654" y="4107303"/>
            <a:ext cx="1995427" cy="304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700311-7B9C-61AC-061F-1ECD6B9E61EF}"/>
              </a:ext>
            </a:extLst>
          </p:cNvPr>
          <p:cNvSpPr/>
          <p:nvPr/>
        </p:nvSpPr>
        <p:spPr bwMode="auto">
          <a:xfrm>
            <a:off x="1650602" y="4958314"/>
            <a:ext cx="4805132" cy="304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832584A-6076-347A-CE8C-3208A8E67FE5}"/>
              </a:ext>
            </a:extLst>
          </p:cNvPr>
          <p:cNvSpPr/>
          <p:nvPr/>
        </p:nvSpPr>
        <p:spPr bwMode="auto">
          <a:xfrm>
            <a:off x="1659550" y="5661248"/>
            <a:ext cx="7316770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379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81F5DA-8C28-9E8D-D980-0C9351EA8B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48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B96636-647A-C4E5-AC76-FD810B54225F}"/>
              </a:ext>
            </a:extLst>
          </p:cNvPr>
          <p:cNvSpPr/>
          <p:nvPr/>
        </p:nvSpPr>
        <p:spPr bwMode="auto">
          <a:xfrm>
            <a:off x="3251675" y="4005064"/>
            <a:ext cx="874917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8A8CC60-F291-6E59-20A8-3984B6E4D982}"/>
              </a:ext>
            </a:extLst>
          </p:cNvPr>
          <p:cNvSpPr/>
          <p:nvPr/>
        </p:nvSpPr>
        <p:spPr bwMode="auto">
          <a:xfrm>
            <a:off x="3260983" y="5517232"/>
            <a:ext cx="865609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118F46A-AF5E-234A-1A3E-989E82334AA4}"/>
              </a:ext>
            </a:extLst>
          </p:cNvPr>
          <p:cNvSpPr/>
          <p:nvPr/>
        </p:nvSpPr>
        <p:spPr bwMode="auto">
          <a:xfrm>
            <a:off x="7737953" y="5517232"/>
            <a:ext cx="865609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6B96636-647A-C4E5-AC76-FD810B54225F}"/>
              </a:ext>
            </a:extLst>
          </p:cNvPr>
          <p:cNvSpPr/>
          <p:nvPr/>
        </p:nvSpPr>
        <p:spPr bwMode="auto">
          <a:xfrm>
            <a:off x="7608168" y="4221088"/>
            <a:ext cx="53001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31788A-713B-5486-BE75-58936AB7D7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0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C6DC2E-58A8-980F-01E4-64AFD83CA60B}"/>
              </a:ext>
            </a:extLst>
          </p:cNvPr>
          <p:cNvSpPr/>
          <p:nvPr/>
        </p:nvSpPr>
        <p:spPr bwMode="auto">
          <a:xfrm>
            <a:off x="2320000" y="1649048"/>
            <a:ext cx="304761" cy="352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F32E8F-4128-6006-FD8C-FB30148F9835}"/>
              </a:ext>
            </a:extLst>
          </p:cNvPr>
          <p:cNvSpPr/>
          <p:nvPr/>
        </p:nvSpPr>
        <p:spPr bwMode="auto">
          <a:xfrm>
            <a:off x="6900953" y="1268760"/>
            <a:ext cx="971428" cy="1028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DDE05C9-5B46-6B0B-A66C-6908901BE50F}"/>
              </a:ext>
            </a:extLst>
          </p:cNvPr>
          <p:cNvSpPr/>
          <p:nvPr/>
        </p:nvSpPr>
        <p:spPr bwMode="auto">
          <a:xfrm>
            <a:off x="2339046" y="2852936"/>
            <a:ext cx="1164666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8AA25A-292A-58E9-78E1-5ACE1E081AD1}"/>
              </a:ext>
            </a:extLst>
          </p:cNvPr>
          <p:cNvSpPr/>
          <p:nvPr/>
        </p:nvSpPr>
        <p:spPr bwMode="auto">
          <a:xfrm>
            <a:off x="6900951" y="2852936"/>
            <a:ext cx="971429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297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AAC582-9B14-F7F4-C198-F1CA9CCB24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91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BC6353-657B-0E50-81B0-A033BA8E2A8C}"/>
              </a:ext>
            </a:extLst>
          </p:cNvPr>
          <p:cNvSpPr/>
          <p:nvPr/>
        </p:nvSpPr>
        <p:spPr bwMode="auto">
          <a:xfrm>
            <a:off x="4053909" y="2515473"/>
            <a:ext cx="844245" cy="379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007CC2-AE39-29CD-3B3E-EE998F27F679}"/>
              </a:ext>
            </a:extLst>
          </p:cNvPr>
          <p:cNvSpPr/>
          <p:nvPr/>
        </p:nvSpPr>
        <p:spPr bwMode="auto">
          <a:xfrm>
            <a:off x="5518418" y="3852000"/>
            <a:ext cx="1223295" cy="379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C7CE76-E652-0E71-05C2-8D9C8F25681C}"/>
              </a:ext>
            </a:extLst>
          </p:cNvPr>
          <p:cNvSpPr/>
          <p:nvPr/>
        </p:nvSpPr>
        <p:spPr bwMode="auto">
          <a:xfrm>
            <a:off x="3580098" y="4369365"/>
            <a:ext cx="835631" cy="379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89E66D-620F-EB55-9B0C-0B7D94DC558C}"/>
              </a:ext>
            </a:extLst>
          </p:cNvPr>
          <p:cNvSpPr/>
          <p:nvPr/>
        </p:nvSpPr>
        <p:spPr bwMode="auto">
          <a:xfrm>
            <a:off x="6061147" y="4369365"/>
            <a:ext cx="844245" cy="379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AB4ABC-0BC7-13AC-1484-69736D524C0B}"/>
              </a:ext>
            </a:extLst>
          </p:cNvPr>
          <p:cNvSpPr/>
          <p:nvPr/>
        </p:nvSpPr>
        <p:spPr bwMode="auto">
          <a:xfrm>
            <a:off x="4183131" y="4886730"/>
            <a:ext cx="844245" cy="379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AB06745-D660-416B-DC6C-E30223505276}"/>
              </a:ext>
            </a:extLst>
          </p:cNvPr>
          <p:cNvSpPr/>
          <p:nvPr/>
        </p:nvSpPr>
        <p:spPr bwMode="auto">
          <a:xfrm>
            <a:off x="4183131" y="5404095"/>
            <a:ext cx="835631" cy="370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51BDA9F-0968-5E1A-745A-5F845A4D0277}"/>
              </a:ext>
            </a:extLst>
          </p:cNvPr>
          <p:cNvSpPr/>
          <p:nvPr/>
        </p:nvSpPr>
        <p:spPr bwMode="auto">
          <a:xfrm>
            <a:off x="6181754" y="5404095"/>
            <a:ext cx="835631" cy="370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972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282C06-BFE0-39A1-3F82-595782C786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634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5BEAAC-63A9-E081-1240-D241CFC3D40E}"/>
              </a:ext>
            </a:extLst>
          </p:cNvPr>
          <p:cNvSpPr/>
          <p:nvPr/>
        </p:nvSpPr>
        <p:spPr bwMode="auto">
          <a:xfrm>
            <a:off x="2255737" y="2499829"/>
            <a:ext cx="441115" cy="326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256F66-629C-51C9-EE01-C5A9014F3692}"/>
              </a:ext>
            </a:extLst>
          </p:cNvPr>
          <p:cNvSpPr/>
          <p:nvPr/>
        </p:nvSpPr>
        <p:spPr bwMode="auto">
          <a:xfrm>
            <a:off x="5114822" y="2614211"/>
            <a:ext cx="392103" cy="21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0137FB-80CF-560C-4103-BD0D0744E1F7}"/>
              </a:ext>
            </a:extLst>
          </p:cNvPr>
          <p:cNvSpPr/>
          <p:nvPr/>
        </p:nvSpPr>
        <p:spPr bwMode="auto">
          <a:xfrm>
            <a:off x="8316997" y="2499829"/>
            <a:ext cx="441115" cy="334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92D50E-1B6E-847E-A42D-C2F1F020E4C8}"/>
              </a:ext>
            </a:extLst>
          </p:cNvPr>
          <p:cNvSpPr/>
          <p:nvPr/>
        </p:nvSpPr>
        <p:spPr bwMode="auto">
          <a:xfrm>
            <a:off x="2500801" y="3847914"/>
            <a:ext cx="457453" cy="326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C288B0D-E27A-5774-FBC4-2A3FC9B61450}"/>
              </a:ext>
            </a:extLst>
          </p:cNvPr>
          <p:cNvSpPr/>
          <p:nvPr/>
        </p:nvSpPr>
        <p:spPr bwMode="auto">
          <a:xfrm>
            <a:off x="5204678" y="3962296"/>
            <a:ext cx="383934" cy="21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F264619-3129-B7A9-91A7-F0114B16F0BA}"/>
              </a:ext>
            </a:extLst>
          </p:cNvPr>
          <p:cNvSpPr/>
          <p:nvPr/>
        </p:nvSpPr>
        <p:spPr bwMode="auto">
          <a:xfrm>
            <a:off x="8308828" y="3847914"/>
            <a:ext cx="457452" cy="326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C402AB7-1FF3-C163-77C6-67DEF6B165C2}"/>
              </a:ext>
            </a:extLst>
          </p:cNvPr>
          <p:cNvSpPr/>
          <p:nvPr/>
        </p:nvSpPr>
        <p:spPr bwMode="auto">
          <a:xfrm>
            <a:off x="5359886" y="5089787"/>
            <a:ext cx="432947" cy="36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0450910-26FA-7472-5BCE-C12F92004D9D}"/>
              </a:ext>
            </a:extLst>
          </p:cNvPr>
          <p:cNvSpPr/>
          <p:nvPr/>
        </p:nvSpPr>
        <p:spPr bwMode="auto">
          <a:xfrm>
            <a:off x="8594736" y="5089787"/>
            <a:ext cx="400271" cy="36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585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E82C70-DE5B-75C4-F0C7-CD0488D454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782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6E172A-3CEA-D283-52AC-4675DDD7B389}"/>
              </a:ext>
            </a:extLst>
          </p:cNvPr>
          <p:cNvSpPr/>
          <p:nvPr/>
        </p:nvSpPr>
        <p:spPr bwMode="auto">
          <a:xfrm>
            <a:off x="2003634" y="3570734"/>
            <a:ext cx="613247" cy="733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59604B-AEBE-546B-C9E9-2EAAEE43C1EF}"/>
              </a:ext>
            </a:extLst>
          </p:cNvPr>
          <p:cNvSpPr/>
          <p:nvPr/>
        </p:nvSpPr>
        <p:spPr bwMode="auto">
          <a:xfrm>
            <a:off x="2855915" y="3570734"/>
            <a:ext cx="635148" cy="733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9DA4D1-8513-D946-80A9-3741272DFA36}"/>
              </a:ext>
            </a:extLst>
          </p:cNvPr>
          <p:cNvSpPr/>
          <p:nvPr/>
        </p:nvSpPr>
        <p:spPr bwMode="auto">
          <a:xfrm>
            <a:off x="4889271" y="3570734"/>
            <a:ext cx="646100" cy="733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F2E437-07CA-DE07-8C32-B9BCBDD97E67}"/>
              </a:ext>
            </a:extLst>
          </p:cNvPr>
          <p:cNvSpPr/>
          <p:nvPr/>
        </p:nvSpPr>
        <p:spPr bwMode="auto">
          <a:xfrm>
            <a:off x="6672064" y="3578656"/>
            <a:ext cx="635147" cy="714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7E1B42C-27FB-BA96-9BB4-F469DC40F901}"/>
              </a:ext>
            </a:extLst>
          </p:cNvPr>
          <p:cNvSpPr/>
          <p:nvPr/>
        </p:nvSpPr>
        <p:spPr bwMode="auto">
          <a:xfrm>
            <a:off x="2445976" y="5784680"/>
            <a:ext cx="760062" cy="765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88F3C24-C551-F37A-9653-751420C8FA42}"/>
              </a:ext>
            </a:extLst>
          </p:cNvPr>
          <p:cNvSpPr/>
          <p:nvPr/>
        </p:nvSpPr>
        <p:spPr bwMode="auto">
          <a:xfrm>
            <a:off x="3918598" y="5805265"/>
            <a:ext cx="815484" cy="720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AA4358F-F1FC-B71D-EE08-B75AF6084ECB}"/>
              </a:ext>
            </a:extLst>
          </p:cNvPr>
          <p:cNvSpPr/>
          <p:nvPr/>
        </p:nvSpPr>
        <p:spPr bwMode="auto">
          <a:xfrm>
            <a:off x="5159896" y="5781496"/>
            <a:ext cx="840957" cy="744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79BA0DE-8459-606C-BFBB-173BEE7FBEF0}"/>
              </a:ext>
            </a:extLst>
          </p:cNvPr>
          <p:cNvSpPr/>
          <p:nvPr/>
        </p:nvSpPr>
        <p:spPr bwMode="auto">
          <a:xfrm>
            <a:off x="7307212" y="5805265"/>
            <a:ext cx="862989" cy="744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05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B8DF7D-6B60-8C6E-C279-93BD5DCE91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1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68E973-E024-35D8-7BE7-83D3B1405280}"/>
              </a:ext>
            </a:extLst>
          </p:cNvPr>
          <p:cNvSpPr/>
          <p:nvPr/>
        </p:nvSpPr>
        <p:spPr bwMode="auto">
          <a:xfrm>
            <a:off x="1787590" y="2619709"/>
            <a:ext cx="1681628" cy="293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37CF4C-DCCB-EA3E-8B9A-E333D350D78C}"/>
              </a:ext>
            </a:extLst>
          </p:cNvPr>
          <p:cNvSpPr/>
          <p:nvPr/>
        </p:nvSpPr>
        <p:spPr bwMode="auto">
          <a:xfrm>
            <a:off x="1480570" y="3303927"/>
            <a:ext cx="1179233" cy="230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0B2983-7AEE-2AEA-2831-A4C4135438C7}"/>
              </a:ext>
            </a:extLst>
          </p:cNvPr>
          <p:cNvSpPr/>
          <p:nvPr/>
        </p:nvSpPr>
        <p:spPr bwMode="auto">
          <a:xfrm>
            <a:off x="1459637" y="3974180"/>
            <a:ext cx="819939" cy="628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2ABECC8-5F58-E5B7-51D6-87261062EDC2}"/>
              </a:ext>
            </a:extLst>
          </p:cNvPr>
          <p:cNvSpPr/>
          <p:nvPr/>
        </p:nvSpPr>
        <p:spPr bwMode="auto">
          <a:xfrm>
            <a:off x="1480570" y="4993527"/>
            <a:ext cx="1737450" cy="667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C9CCA09-CEDD-43DE-1478-BABBFF2FCBCB}"/>
              </a:ext>
            </a:extLst>
          </p:cNvPr>
          <p:cNvSpPr/>
          <p:nvPr/>
        </p:nvSpPr>
        <p:spPr bwMode="auto">
          <a:xfrm>
            <a:off x="1459637" y="6061745"/>
            <a:ext cx="3565611" cy="607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537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3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C8EBB7-3ABE-8251-8C9B-A201A275D2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28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15E2DA-7D8E-D8B2-0162-6F19599C59D8}"/>
              </a:ext>
            </a:extLst>
          </p:cNvPr>
          <p:cNvSpPr/>
          <p:nvPr/>
        </p:nvSpPr>
        <p:spPr bwMode="auto">
          <a:xfrm>
            <a:off x="1589704" y="3789041"/>
            <a:ext cx="2890731" cy="771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2A537D3-E1B5-EF6F-9008-610613F24E9D}"/>
              </a:ext>
            </a:extLst>
          </p:cNvPr>
          <p:cNvSpPr/>
          <p:nvPr/>
        </p:nvSpPr>
        <p:spPr bwMode="auto">
          <a:xfrm>
            <a:off x="5698021" y="3789041"/>
            <a:ext cx="3130935" cy="771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0C035AC-308A-294E-C024-021BC6840414}"/>
              </a:ext>
            </a:extLst>
          </p:cNvPr>
          <p:cNvSpPr/>
          <p:nvPr/>
        </p:nvSpPr>
        <p:spPr bwMode="auto">
          <a:xfrm>
            <a:off x="1487488" y="5013176"/>
            <a:ext cx="1949301" cy="782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017C3E7-EDD5-06FA-1B34-812BCABCBA78}"/>
              </a:ext>
            </a:extLst>
          </p:cNvPr>
          <p:cNvSpPr/>
          <p:nvPr/>
        </p:nvSpPr>
        <p:spPr bwMode="auto">
          <a:xfrm>
            <a:off x="1589704" y="6267884"/>
            <a:ext cx="3627909" cy="364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41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5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6406A3-6F9C-92D4-5F98-BA7A40A845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2A1D8B-D776-95FD-DB5F-768EC37EB278}"/>
              </a:ext>
            </a:extLst>
          </p:cNvPr>
          <p:cNvSpPr/>
          <p:nvPr/>
        </p:nvSpPr>
        <p:spPr bwMode="auto">
          <a:xfrm>
            <a:off x="1720000" y="5013175"/>
            <a:ext cx="9488568" cy="961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144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36</cp:revision>
  <dcterms:created xsi:type="dcterms:W3CDTF">2015-09-16T06:52:26Z</dcterms:created>
  <dcterms:modified xsi:type="dcterms:W3CDTF">2023-11-23T05:02:44Z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