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9" autoAdjust="0"/>
    <p:restoredTop sz="94660" autoAdjust="0"/>
  </p:normalViewPr>
  <p:slideViewPr>
    <p:cSldViewPr>
      <p:cViewPr varScale="1">
        <p:scale>
          <a:sx n="72" d="100"/>
          <a:sy n="72" d="100"/>
        </p:scale>
        <p:origin x="60" y="7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816" y="2348880"/>
            <a:ext cx="33432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573016"/>
            <a:ext cx="4352925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EF9EE-8C7F-3909-86BB-9C8739AA0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520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8229A-FCD5-5F0F-E0F2-5AE87E48F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1F8A2-8E40-209E-3160-A8084B0801DE}"/>
              </a:ext>
            </a:extLst>
          </p:cNvPr>
          <p:cNvSpPr/>
          <p:nvPr/>
        </p:nvSpPr>
        <p:spPr bwMode="auto">
          <a:xfrm>
            <a:off x="681904" y="1143598"/>
            <a:ext cx="5866666" cy="409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7FC87-E4D2-FC7F-25E9-9B8FDE54A88E}"/>
              </a:ext>
            </a:extLst>
          </p:cNvPr>
          <p:cNvSpPr/>
          <p:nvPr/>
        </p:nvSpPr>
        <p:spPr bwMode="auto">
          <a:xfrm>
            <a:off x="681904" y="1944391"/>
            <a:ext cx="4885714" cy="43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4AC7B7-439F-1133-3955-D1317953E036}"/>
              </a:ext>
            </a:extLst>
          </p:cNvPr>
          <p:cNvSpPr/>
          <p:nvPr/>
        </p:nvSpPr>
        <p:spPr bwMode="auto">
          <a:xfrm>
            <a:off x="681904" y="2764250"/>
            <a:ext cx="3723809" cy="4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EE9456-FE44-4461-132B-8E24C3889875}"/>
              </a:ext>
            </a:extLst>
          </p:cNvPr>
          <p:cNvSpPr/>
          <p:nvPr/>
        </p:nvSpPr>
        <p:spPr bwMode="auto">
          <a:xfrm>
            <a:off x="681904" y="3574576"/>
            <a:ext cx="2580952" cy="4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A2F91E-9799-3ECD-E63C-CA0F5B8BFD7E}"/>
              </a:ext>
            </a:extLst>
          </p:cNvPr>
          <p:cNvSpPr/>
          <p:nvPr/>
        </p:nvSpPr>
        <p:spPr bwMode="auto">
          <a:xfrm>
            <a:off x="681904" y="4375369"/>
            <a:ext cx="7000000" cy="419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6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13697-2530-00D0-3C9F-A06396714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7057C5-EF4C-C624-D6D7-4522AFBE92E4}"/>
              </a:ext>
            </a:extLst>
          </p:cNvPr>
          <p:cNvSpPr/>
          <p:nvPr/>
        </p:nvSpPr>
        <p:spPr bwMode="auto">
          <a:xfrm>
            <a:off x="5651658" y="3573016"/>
            <a:ext cx="3396669" cy="48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9B9B23-2B94-E6B4-D096-AA6562F9F7D5}"/>
              </a:ext>
            </a:extLst>
          </p:cNvPr>
          <p:cNvSpPr/>
          <p:nvPr/>
        </p:nvSpPr>
        <p:spPr bwMode="auto">
          <a:xfrm>
            <a:off x="6078951" y="4461829"/>
            <a:ext cx="765564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C44799-A611-7234-A08F-05A006FDEE14}"/>
              </a:ext>
            </a:extLst>
          </p:cNvPr>
          <p:cNvSpPr/>
          <p:nvPr/>
        </p:nvSpPr>
        <p:spPr bwMode="auto">
          <a:xfrm>
            <a:off x="10049204" y="4461829"/>
            <a:ext cx="471800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3C2D68-87D9-D534-F2AA-0F349F9CA249}"/>
              </a:ext>
            </a:extLst>
          </p:cNvPr>
          <p:cNvSpPr/>
          <p:nvPr/>
        </p:nvSpPr>
        <p:spPr bwMode="auto">
          <a:xfrm>
            <a:off x="2153207" y="5271969"/>
            <a:ext cx="1228463" cy="40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ADCB2C-DBCE-A892-59AC-FB631023B1DB}"/>
              </a:ext>
            </a:extLst>
          </p:cNvPr>
          <p:cNvSpPr/>
          <p:nvPr/>
        </p:nvSpPr>
        <p:spPr bwMode="auto">
          <a:xfrm>
            <a:off x="2883164" y="6082108"/>
            <a:ext cx="240351" cy="32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5E92B-6AF3-A6BC-6DD2-63E2BCA24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04A11-09E6-324B-6A87-902F7803A654}"/>
              </a:ext>
            </a:extLst>
          </p:cNvPr>
          <p:cNvSpPr/>
          <p:nvPr/>
        </p:nvSpPr>
        <p:spPr bwMode="auto">
          <a:xfrm>
            <a:off x="5037487" y="1130961"/>
            <a:ext cx="252320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31469-D72A-221C-22B0-BFD94648ED6E}"/>
              </a:ext>
            </a:extLst>
          </p:cNvPr>
          <p:cNvSpPr/>
          <p:nvPr/>
        </p:nvSpPr>
        <p:spPr bwMode="auto">
          <a:xfrm>
            <a:off x="3560944" y="1972519"/>
            <a:ext cx="289701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502DFD-C7A0-F215-D6AE-CE6E87B65719}"/>
              </a:ext>
            </a:extLst>
          </p:cNvPr>
          <p:cNvSpPr/>
          <p:nvPr/>
        </p:nvSpPr>
        <p:spPr bwMode="auto">
          <a:xfrm>
            <a:off x="2028329" y="2823428"/>
            <a:ext cx="252320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C4046-0FC7-A4F7-7BAD-140260E5B8A6}"/>
              </a:ext>
            </a:extLst>
          </p:cNvPr>
          <p:cNvSpPr/>
          <p:nvPr/>
        </p:nvSpPr>
        <p:spPr bwMode="auto">
          <a:xfrm>
            <a:off x="7897122" y="3674337"/>
            <a:ext cx="523331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332EF0-87BC-5392-70A7-BDA4FC775047}"/>
              </a:ext>
            </a:extLst>
          </p:cNvPr>
          <p:cNvSpPr/>
          <p:nvPr/>
        </p:nvSpPr>
        <p:spPr bwMode="auto">
          <a:xfrm>
            <a:off x="6953255" y="4515896"/>
            <a:ext cx="784997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7E7C1E-2504-B26E-B6A6-A63A59F29D09}"/>
              </a:ext>
            </a:extLst>
          </p:cNvPr>
          <p:cNvSpPr/>
          <p:nvPr/>
        </p:nvSpPr>
        <p:spPr bwMode="auto">
          <a:xfrm>
            <a:off x="4598262" y="6208363"/>
            <a:ext cx="551367" cy="345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9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D16EF-AFC1-CAB5-A69A-038D5845E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F1B28-CC79-06B9-9960-231ECF9D3C1B}"/>
              </a:ext>
            </a:extLst>
          </p:cNvPr>
          <p:cNvSpPr/>
          <p:nvPr/>
        </p:nvSpPr>
        <p:spPr bwMode="auto">
          <a:xfrm>
            <a:off x="8279824" y="2002243"/>
            <a:ext cx="390083" cy="374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61DC9-54D4-E0AF-BE4A-F63416D872D3}"/>
              </a:ext>
            </a:extLst>
          </p:cNvPr>
          <p:cNvSpPr/>
          <p:nvPr/>
        </p:nvSpPr>
        <p:spPr bwMode="auto">
          <a:xfrm>
            <a:off x="8256419" y="3407121"/>
            <a:ext cx="382282" cy="39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72E89-2860-48D7-EA4F-2F32923E1F81}"/>
              </a:ext>
            </a:extLst>
          </p:cNvPr>
          <p:cNvSpPr/>
          <p:nvPr/>
        </p:nvSpPr>
        <p:spPr bwMode="auto">
          <a:xfrm>
            <a:off x="8279824" y="4827609"/>
            <a:ext cx="390083" cy="38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B0ED16-F2F2-6658-84E7-0402E93D2532}"/>
              </a:ext>
            </a:extLst>
          </p:cNvPr>
          <p:cNvSpPr/>
          <p:nvPr/>
        </p:nvSpPr>
        <p:spPr bwMode="auto">
          <a:xfrm>
            <a:off x="8256419" y="6224682"/>
            <a:ext cx="390083" cy="39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EFCC0-1BD6-6A35-D2AC-A07468639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7778A2-EA3F-078F-A562-692A06F263F8}"/>
              </a:ext>
            </a:extLst>
          </p:cNvPr>
          <p:cNvSpPr/>
          <p:nvPr/>
        </p:nvSpPr>
        <p:spPr bwMode="auto">
          <a:xfrm>
            <a:off x="1710617" y="3633684"/>
            <a:ext cx="3809492" cy="138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484A17-58C3-3578-AD38-E607028B5D1A}"/>
              </a:ext>
            </a:extLst>
          </p:cNvPr>
          <p:cNvSpPr/>
          <p:nvPr/>
        </p:nvSpPr>
        <p:spPr bwMode="auto">
          <a:xfrm>
            <a:off x="7048941" y="3633684"/>
            <a:ext cx="3809489" cy="138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EFC287-EB03-4019-6A9E-2AAF119B875A}"/>
              </a:ext>
            </a:extLst>
          </p:cNvPr>
          <p:cNvSpPr/>
          <p:nvPr/>
        </p:nvSpPr>
        <p:spPr bwMode="auto">
          <a:xfrm>
            <a:off x="1673927" y="5229200"/>
            <a:ext cx="4422073" cy="1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8014514-6A7C-A9FD-15D4-8E241A9AF271}"/>
              </a:ext>
            </a:extLst>
          </p:cNvPr>
          <p:cNvSpPr/>
          <p:nvPr/>
        </p:nvSpPr>
        <p:spPr bwMode="auto">
          <a:xfrm>
            <a:off x="7021424" y="5229200"/>
            <a:ext cx="4862367" cy="1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7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110F3-714E-2DDF-D20A-42A61E434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0473AB-BDFC-3355-4396-AE26F3389A22}"/>
              </a:ext>
            </a:extLst>
          </p:cNvPr>
          <p:cNvSpPr/>
          <p:nvPr/>
        </p:nvSpPr>
        <p:spPr bwMode="auto">
          <a:xfrm>
            <a:off x="681903" y="1941574"/>
            <a:ext cx="4684901" cy="1290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48736A-0D01-3F47-7864-5CA2821987EB}"/>
              </a:ext>
            </a:extLst>
          </p:cNvPr>
          <p:cNvSpPr/>
          <p:nvPr/>
        </p:nvSpPr>
        <p:spPr bwMode="auto">
          <a:xfrm>
            <a:off x="6310475" y="1941574"/>
            <a:ext cx="4015629" cy="1290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3B5967-45C2-476B-5D91-30DF6C15A7DD}"/>
              </a:ext>
            </a:extLst>
          </p:cNvPr>
          <p:cNvSpPr/>
          <p:nvPr/>
        </p:nvSpPr>
        <p:spPr bwMode="auto">
          <a:xfrm>
            <a:off x="681904" y="3573016"/>
            <a:ext cx="4766024" cy="126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58C52F0-AF77-578E-1334-C50161793B33}"/>
              </a:ext>
            </a:extLst>
          </p:cNvPr>
          <p:cNvSpPr/>
          <p:nvPr/>
        </p:nvSpPr>
        <p:spPr bwMode="auto">
          <a:xfrm>
            <a:off x="6272380" y="3573016"/>
            <a:ext cx="5151361" cy="126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98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C1293-0205-B5DE-DD86-9CC6A7599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852FA-E15C-4950-A6C6-48CB9531E78D}"/>
              </a:ext>
            </a:extLst>
          </p:cNvPr>
          <p:cNvSpPr/>
          <p:nvPr/>
        </p:nvSpPr>
        <p:spPr bwMode="auto">
          <a:xfrm>
            <a:off x="1644048" y="3887887"/>
            <a:ext cx="7006621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1640AD-1A70-BDF5-48B2-463D5DA95BCE}"/>
              </a:ext>
            </a:extLst>
          </p:cNvPr>
          <p:cNvSpPr/>
          <p:nvPr/>
        </p:nvSpPr>
        <p:spPr bwMode="auto">
          <a:xfrm>
            <a:off x="1661991" y="4650504"/>
            <a:ext cx="3238655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B1175C-E0BF-FA72-3FEA-1FA1B7D10F5E}"/>
              </a:ext>
            </a:extLst>
          </p:cNvPr>
          <p:cNvSpPr/>
          <p:nvPr/>
        </p:nvSpPr>
        <p:spPr bwMode="auto">
          <a:xfrm>
            <a:off x="1644048" y="5449009"/>
            <a:ext cx="1785297" cy="31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A3C9BC-2C05-AE6A-DF7A-6E75FAFFC254}"/>
              </a:ext>
            </a:extLst>
          </p:cNvPr>
          <p:cNvSpPr/>
          <p:nvPr/>
        </p:nvSpPr>
        <p:spPr bwMode="auto">
          <a:xfrm>
            <a:off x="1661990" y="6175738"/>
            <a:ext cx="5370113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6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350D6-907B-3848-C6F8-07B8F77C3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718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D747B-8269-D4F2-93F2-40E2574F7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4DDDE9-AD62-C196-923B-FAAAA1DB2060}"/>
              </a:ext>
            </a:extLst>
          </p:cNvPr>
          <p:cNvSpPr/>
          <p:nvPr/>
        </p:nvSpPr>
        <p:spPr bwMode="auto">
          <a:xfrm>
            <a:off x="681904" y="1181730"/>
            <a:ext cx="9647619" cy="125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91AFF3-FC9E-B315-A45A-3D1A541C1B4B}"/>
              </a:ext>
            </a:extLst>
          </p:cNvPr>
          <p:cNvSpPr/>
          <p:nvPr/>
        </p:nvSpPr>
        <p:spPr bwMode="auto">
          <a:xfrm>
            <a:off x="681904" y="2811908"/>
            <a:ext cx="2809523" cy="42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6F37C8-671F-AF02-E09C-8E8F6926E333}"/>
              </a:ext>
            </a:extLst>
          </p:cNvPr>
          <p:cNvSpPr/>
          <p:nvPr/>
        </p:nvSpPr>
        <p:spPr bwMode="auto">
          <a:xfrm>
            <a:off x="3958095" y="2811908"/>
            <a:ext cx="2761904" cy="42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EA23C1-8DA1-2CDD-20EB-08E12AB92B9F}"/>
              </a:ext>
            </a:extLst>
          </p:cNvPr>
          <p:cNvSpPr/>
          <p:nvPr/>
        </p:nvSpPr>
        <p:spPr bwMode="auto">
          <a:xfrm>
            <a:off x="681903" y="3612697"/>
            <a:ext cx="9647619" cy="135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66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