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1" r:id="rId7"/>
    <p:sldId id="370" r:id="rId8"/>
    <p:sldId id="369" r:id="rId9"/>
    <p:sldId id="367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7" autoAdjust="0"/>
    <p:restoredTop sz="94660" autoAdjust="0"/>
  </p:normalViewPr>
  <p:slideViewPr>
    <p:cSldViewPr>
      <p:cViewPr varScale="1">
        <p:scale>
          <a:sx n="64" d="100"/>
          <a:sy n="64" d="100"/>
        </p:scale>
        <p:origin x="69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43250"/>
            <a:ext cx="494347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54F6EC-3C7B-E93A-3F1A-628D29C46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8960308" cy="498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6CBC4-5474-6055-79D5-398862E6DEF1}"/>
              </a:ext>
            </a:extLst>
          </p:cNvPr>
          <p:cNvSpPr/>
          <p:nvPr/>
        </p:nvSpPr>
        <p:spPr bwMode="auto">
          <a:xfrm>
            <a:off x="3118623" y="1124744"/>
            <a:ext cx="784785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D4A19-83DD-0EE8-31F6-1787697C08C0}"/>
              </a:ext>
            </a:extLst>
          </p:cNvPr>
          <p:cNvSpPr/>
          <p:nvPr/>
        </p:nvSpPr>
        <p:spPr bwMode="auto">
          <a:xfrm>
            <a:off x="4888959" y="1800193"/>
            <a:ext cx="793910" cy="41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BCB11B-B618-E976-D6B0-28D77460F642}"/>
              </a:ext>
            </a:extLst>
          </p:cNvPr>
          <p:cNvSpPr/>
          <p:nvPr/>
        </p:nvSpPr>
        <p:spPr bwMode="auto">
          <a:xfrm>
            <a:off x="335360" y="4032136"/>
            <a:ext cx="3750544" cy="41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77B93C-389D-A388-1D32-53E01A343CDA}"/>
              </a:ext>
            </a:extLst>
          </p:cNvPr>
          <p:cNvSpPr/>
          <p:nvPr/>
        </p:nvSpPr>
        <p:spPr bwMode="auto">
          <a:xfrm>
            <a:off x="4355554" y="4023008"/>
            <a:ext cx="3750544" cy="41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9D58E5-20D7-730A-F206-2C33B6E1F3B3}"/>
              </a:ext>
            </a:extLst>
          </p:cNvPr>
          <p:cNvSpPr/>
          <p:nvPr/>
        </p:nvSpPr>
        <p:spPr bwMode="auto">
          <a:xfrm>
            <a:off x="805760" y="4727627"/>
            <a:ext cx="8960308" cy="1323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D9C4F2A-8EE7-F227-1923-4525A5B487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908720"/>
            <a:ext cx="4089049" cy="178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482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9D7DC-A839-59C8-B235-0E6097FD7A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5" y="663949"/>
            <a:ext cx="8463439" cy="204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BBAB59F-0D3B-DEC5-3C05-06DEFEB6B6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965" y="2492896"/>
            <a:ext cx="6510338" cy="417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087F8-A2B9-E8DA-53E7-E964936C6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EE6F93-71A4-4799-327C-BF2281F39830}"/>
              </a:ext>
            </a:extLst>
          </p:cNvPr>
          <p:cNvSpPr/>
          <p:nvPr/>
        </p:nvSpPr>
        <p:spPr bwMode="auto">
          <a:xfrm>
            <a:off x="4415238" y="1410478"/>
            <a:ext cx="476190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44CD7-454C-2AA0-C8A7-FA8A74C66087}"/>
              </a:ext>
            </a:extLst>
          </p:cNvPr>
          <p:cNvSpPr/>
          <p:nvPr/>
        </p:nvSpPr>
        <p:spPr bwMode="auto">
          <a:xfrm>
            <a:off x="6710476" y="1410478"/>
            <a:ext cx="904761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B0B30A-1CB7-D765-0B0F-D936D55F8B41}"/>
              </a:ext>
            </a:extLst>
          </p:cNvPr>
          <p:cNvSpPr/>
          <p:nvPr/>
        </p:nvSpPr>
        <p:spPr bwMode="auto">
          <a:xfrm>
            <a:off x="9348571" y="1982406"/>
            <a:ext cx="485714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4DB69-9221-A6FA-F0EC-F4E5413C826E}"/>
              </a:ext>
            </a:extLst>
          </p:cNvPr>
          <p:cNvSpPr/>
          <p:nvPr/>
        </p:nvSpPr>
        <p:spPr bwMode="auto">
          <a:xfrm>
            <a:off x="2796190" y="2554335"/>
            <a:ext cx="1361904" cy="42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A114BD-257B-F8C4-BD3C-49192660048A}"/>
              </a:ext>
            </a:extLst>
          </p:cNvPr>
          <p:cNvSpPr/>
          <p:nvPr/>
        </p:nvSpPr>
        <p:spPr bwMode="auto">
          <a:xfrm>
            <a:off x="6948571" y="3145327"/>
            <a:ext cx="904761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AC6518-2F14-1959-A505-ED1393A8627B}"/>
              </a:ext>
            </a:extLst>
          </p:cNvPr>
          <p:cNvSpPr/>
          <p:nvPr/>
        </p:nvSpPr>
        <p:spPr bwMode="auto">
          <a:xfrm>
            <a:off x="9415238" y="3145327"/>
            <a:ext cx="476190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D8174B-3499-932A-55E8-9FFB6BBE3C68}"/>
              </a:ext>
            </a:extLst>
          </p:cNvPr>
          <p:cNvSpPr/>
          <p:nvPr/>
        </p:nvSpPr>
        <p:spPr bwMode="auto">
          <a:xfrm>
            <a:off x="2796190" y="3717256"/>
            <a:ext cx="1371428" cy="4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A94FDE-FF3F-97F7-707A-CAE181C5B983}"/>
              </a:ext>
            </a:extLst>
          </p:cNvPr>
          <p:cNvSpPr/>
          <p:nvPr/>
        </p:nvSpPr>
        <p:spPr bwMode="auto">
          <a:xfrm>
            <a:off x="8462857" y="4680002"/>
            <a:ext cx="1038095" cy="467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6B84C7-EFC5-EA08-E08D-EFAC95B64BD0}"/>
              </a:ext>
            </a:extLst>
          </p:cNvPr>
          <p:cNvSpPr/>
          <p:nvPr/>
        </p:nvSpPr>
        <p:spPr bwMode="auto">
          <a:xfrm>
            <a:off x="6815238" y="5585555"/>
            <a:ext cx="990476" cy="45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1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193D4-4A31-4C71-7B41-0A1720607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93AEE-2E17-B1B2-F157-A2087AEF98FE}"/>
              </a:ext>
            </a:extLst>
          </p:cNvPr>
          <p:cNvSpPr/>
          <p:nvPr/>
        </p:nvSpPr>
        <p:spPr bwMode="auto">
          <a:xfrm>
            <a:off x="6253333" y="1267404"/>
            <a:ext cx="295238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33509-7EAC-1DC2-65FE-BC508B166513}"/>
              </a:ext>
            </a:extLst>
          </p:cNvPr>
          <p:cNvSpPr/>
          <p:nvPr/>
        </p:nvSpPr>
        <p:spPr bwMode="auto">
          <a:xfrm>
            <a:off x="7853333" y="2172677"/>
            <a:ext cx="523809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E8852E-0ACC-3A28-77D7-AA8F0DE82009}"/>
              </a:ext>
            </a:extLst>
          </p:cNvPr>
          <p:cNvSpPr/>
          <p:nvPr/>
        </p:nvSpPr>
        <p:spPr bwMode="auto">
          <a:xfrm>
            <a:off x="2053333" y="3049363"/>
            <a:ext cx="533333" cy="362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CF89D7-FF5B-97FE-21F7-326202403EC6}"/>
              </a:ext>
            </a:extLst>
          </p:cNvPr>
          <p:cNvSpPr/>
          <p:nvPr/>
        </p:nvSpPr>
        <p:spPr bwMode="auto">
          <a:xfrm>
            <a:off x="3272380" y="3945106"/>
            <a:ext cx="295238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262418-308C-4624-C195-47037515A0C8}"/>
              </a:ext>
            </a:extLst>
          </p:cNvPr>
          <p:cNvSpPr/>
          <p:nvPr/>
        </p:nvSpPr>
        <p:spPr bwMode="auto">
          <a:xfrm>
            <a:off x="2034285" y="4840850"/>
            <a:ext cx="285714" cy="35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47359C-6032-10CF-6C1C-F2F81AC977C1}"/>
              </a:ext>
            </a:extLst>
          </p:cNvPr>
          <p:cNvSpPr/>
          <p:nvPr/>
        </p:nvSpPr>
        <p:spPr bwMode="auto">
          <a:xfrm>
            <a:off x="1291428" y="5650831"/>
            <a:ext cx="2695238" cy="4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8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1E5B6-32B0-DB39-9D35-8040FBAAF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CB4CD-D540-D7FB-F60A-59504429881E}"/>
              </a:ext>
            </a:extLst>
          </p:cNvPr>
          <p:cNvSpPr/>
          <p:nvPr/>
        </p:nvSpPr>
        <p:spPr bwMode="auto">
          <a:xfrm>
            <a:off x="1262857" y="2988642"/>
            <a:ext cx="4609523" cy="42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F363C2-5622-2453-E758-F57D598B5F7C}"/>
              </a:ext>
            </a:extLst>
          </p:cNvPr>
          <p:cNvSpPr/>
          <p:nvPr/>
        </p:nvSpPr>
        <p:spPr bwMode="auto">
          <a:xfrm>
            <a:off x="6129523" y="2988642"/>
            <a:ext cx="2238095" cy="43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65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17E54-122A-E30F-226B-28BFF3A49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9808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E4BC5-03DE-3E5B-0254-C0758E703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895050"/>
            <a:ext cx="7292340" cy="470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4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691E1-110A-8426-83E9-7246C061C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E5573-AF43-AAE9-716C-4F117D68A7DA}"/>
              </a:ext>
            </a:extLst>
          </p:cNvPr>
          <p:cNvSpPr/>
          <p:nvPr/>
        </p:nvSpPr>
        <p:spPr bwMode="auto">
          <a:xfrm>
            <a:off x="1434284" y="3688712"/>
            <a:ext cx="8982195" cy="783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69957-5510-3B1E-3901-E733AD5B872C}"/>
              </a:ext>
            </a:extLst>
          </p:cNvPr>
          <p:cNvSpPr/>
          <p:nvPr/>
        </p:nvSpPr>
        <p:spPr bwMode="auto">
          <a:xfrm>
            <a:off x="1386665" y="4653136"/>
            <a:ext cx="9029813" cy="48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5CEA77-2463-BE55-6609-434DC27716BA}"/>
              </a:ext>
            </a:extLst>
          </p:cNvPr>
          <p:cNvSpPr/>
          <p:nvPr/>
        </p:nvSpPr>
        <p:spPr bwMode="auto">
          <a:xfrm>
            <a:off x="1386666" y="5547519"/>
            <a:ext cx="2552380" cy="42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E14424-E566-D602-AB9A-D78F7F0CEA7E}"/>
              </a:ext>
            </a:extLst>
          </p:cNvPr>
          <p:cNvSpPr/>
          <p:nvPr/>
        </p:nvSpPr>
        <p:spPr bwMode="auto">
          <a:xfrm>
            <a:off x="4196190" y="5547519"/>
            <a:ext cx="2714285" cy="43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D7A8A-AC61-6659-C4A0-36F083413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8420100" cy="278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9C4F2A-8EE7-F227-1923-4525A5B487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41" y="3377993"/>
            <a:ext cx="5181600" cy="22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D1F3488-A109-C732-0977-C31126C0C5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13"/>
          <a:stretch/>
        </p:blipFill>
        <p:spPr>
          <a:xfrm>
            <a:off x="1343472" y="5583784"/>
            <a:ext cx="8420100" cy="115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489E44-EE77-86D1-8AF6-A7F17D0A9715}"/>
              </a:ext>
            </a:extLst>
          </p:cNvPr>
          <p:cNvSpPr/>
          <p:nvPr/>
        </p:nvSpPr>
        <p:spPr bwMode="auto">
          <a:xfrm>
            <a:off x="2351584" y="5613957"/>
            <a:ext cx="1095238" cy="448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0AF106-E5C4-7080-A67A-432B7DACED8E}"/>
              </a:ext>
            </a:extLst>
          </p:cNvPr>
          <p:cNvSpPr/>
          <p:nvPr/>
        </p:nvSpPr>
        <p:spPr bwMode="auto">
          <a:xfrm>
            <a:off x="6240016" y="5625640"/>
            <a:ext cx="1114285" cy="448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6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2023-11-24T10:17:05Z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