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6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7" r:id="rId12"/>
    <p:sldId id="366" r:id="rId13"/>
    <p:sldId id="365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440" autoAdjust="0"/>
    <p:restoredTop sz="94660" autoAdjust="0"/>
  </p:normalViewPr>
  <p:slideViewPr>
    <p:cSldViewPr>
      <p:cViewPr varScale="1">
        <p:scale>
          <a:sx n="89" d="100"/>
          <a:sy n="89" d="100"/>
        </p:scale>
        <p:origin x="96" y="4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6057" y="2276872"/>
            <a:ext cx="7193280" cy="10591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59" y="3861048"/>
            <a:ext cx="4333875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B2B67F-B2C1-4899-9BD6-ED9B35840A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88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547" y="1196750"/>
            <a:ext cx="6492240" cy="5408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36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0C5458-56D5-5271-D8A8-185B2BD1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E7D58F-F856-11C2-EEA1-0EF671EEDC75}"/>
              </a:ext>
            </a:extLst>
          </p:cNvPr>
          <p:cNvSpPr/>
          <p:nvPr/>
        </p:nvSpPr>
        <p:spPr bwMode="auto">
          <a:xfrm>
            <a:off x="1386666" y="2986881"/>
            <a:ext cx="5400000" cy="439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BB3C38-16A3-B48F-7E45-65D8E0F4434C}"/>
              </a:ext>
            </a:extLst>
          </p:cNvPr>
          <p:cNvSpPr/>
          <p:nvPr/>
        </p:nvSpPr>
        <p:spPr bwMode="auto">
          <a:xfrm>
            <a:off x="7043809" y="2986881"/>
            <a:ext cx="3076190" cy="439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425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CF930F-01EB-6FDF-78F2-1E76A0A584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AE05382-113E-86E6-AE3A-6CA7305A7A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326"/>
          <a:stretch/>
        </p:blipFill>
        <p:spPr>
          <a:xfrm>
            <a:off x="2999656" y="4632297"/>
            <a:ext cx="5445616" cy="2166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8550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E05382-113E-86E6-AE3A-6CA7305A7A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35" y="965519"/>
            <a:ext cx="10800000" cy="27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AF8ACD2-5E4D-FBA8-7370-DC0E5862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4365104"/>
            <a:ext cx="10800000" cy="155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11F0C0-EAB9-50A4-8CA4-DAB2E8AE112F}"/>
              </a:ext>
            </a:extLst>
          </p:cNvPr>
          <p:cNvSpPr/>
          <p:nvPr/>
        </p:nvSpPr>
        <p:spPr bwMode="auto">
          <a:xfrm>
            <a:off x="657304" y="4594276"/>
            <a:ext cx="9759176" cy="634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9B231D-903C-BA06-21AA-9363580C35D4}"/>
              </a:ext>
            </a:extLst>
          </p:cNvPr>
          <p:cNvSpPr/>
          <p:nvPr/>
        </p:nvSpPr>
        <p:spPr bwMode="auto">
          <a:xfrm>
            <a:off x="657304" y="5444129"/>
            <a:ext cx="9615160" cy="634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986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F2BB01-0D62-7696-EC74-58F1FA0A07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0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74871"/>
          <a:stretch/>
        </p:blipFill>
        <p:spPr>
          <a:xfrm>
            <a:off x="7713438" y="4275148"/>
            <a:ext cx="2048738" cy="224647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38556" r="36714"/>
          <a:stretch/>
        </p:blipFill>
        <p:spPr>
          <a:xfrm>
            <a:off x="4871864" y="4260306"/>
            <a:ext cx="2016224" cy="224647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r="74795"/>
          <a:stretch/>
        </p:blipFill>
        <p:spPr>
          <a:xfrm>
            <a:off x="1991544" y="4353461"/>
            <a:ext cx="2054970" cy="22464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68F577-9E89-7754-470A-FC49DCF6C5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0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B5E935-0253-8C6A-6628-84F16F91178B}"/>
              </a:ext>
            </a:extLst>
          </p:cNvPr>
          <p:cNvSpPr/>
          <p:nvPr/>
        </p:nvSpPr>
        <p:spPr bwMode="auto">
          <a:xfrm>
            <a:off x="5043809" y="3105617"/>
            <a:ext cx="285714" cy="352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FD407B-EB11-3B2C-78D6-FBB132FC6A47}"/>
              </a:ext>
            </a:extLst>
          </p:cNvPr>
          <p:cNvSpPr/>
          <p:nvPr/>
        </p:nvSpPr>
        <p:spPr bwMode="auto">
          <a:xfrm>
            <a:off x="3434285" y="4753455"/>
            <a:ext cx="809523" cy="352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66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6788BE-3863-8C97-346C-4EC0E9A78C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2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DAFEC0-6C26-C453-C544-4A9CDBD42997}"/>
              </a:ext>
            </a:extLst>
          </p:cNvPr>
          <p:cNvSpPr/>
          <p:nvPr/>
        </p:nvSpPr>
        <p:spPr bwMode="auto">
          <a:xfrm>
            <a:off x="2186666" y="2105723"/>
            <a:ext cx="257142" cy="352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B61D4A-2DF3-7586-0BA1-DA8E2ECE8089}"/>
              </a:ext>
            </a:extLst>
          </p:cNvPr>
          <p:cNvSpPr/>
          <p:nvPr/>
        </p:nvSpPr>
        <p:spPr bwMode="auto">
          <a:xfrm>
            <a:off x="8767619" y="2982215"/>
            <a:ext cx="809523" cy="352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880711-8873-0DD2-B6AE-46F674692242}"/>
              </a:ext>
            </a:extLst>
          </p:cNvPr>
          <p:cNvSpPr/>
          <p:nvPr/>
        </p:nvSpPr>
        <p:spPr bwMode="auto">
          <a:xfrm>
            <a:off x="6539047" y="4678037"/>
            <a:ext cx="1685715" cy="457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683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FA8F20-75FD-37B1-0AEC-942F62C1DC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4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444ACA-A048-34D1-4055-4EBE76E8E33C}"/>
              </a:ext>
            </a:extLst>
          </p:cNvPr>
          <p:cNvSpPr/>
          <p:nvPr/>
        </p:nvSpPr>
        <p:spPr bwMode="auto">
          <a:xfrm>
            <a:off x="5424761" y="1305624"/>
            <a:ext cx="523809" cy="438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D5C70B-3175-FF06-06C4-44178FB03109}"/>
              </a:ext>
            </a:extLst>
          </p:cNvPr>
          <p:cNvSpPr/>
          <p:nvPr/>
        </p:nvSpPr>
        <p:spPr bwMode="auto">
          <a:xfrm>
            <a:off x="9529523" y="1353285"/>
            <a:ext cx="552380" cy="362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072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CD4464-EF77-32EE-AD4F-25F6C9CDDD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3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798331-37EB-8853-9D91-3E30278850C2}"/>
              </a:ext>
            </a:extLst>
          </p:cNvPr>
          <p:cNvSpPr/>
          <p:nvPr/>
        </p:nvSpPr>
        <p:spPr bwMode="auto">
          <a:xfrm>
            <a:off x="4443809" y="1077040"/>
            <a:ext cx="514285" cy="458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52B745-0A7D-ABE1-0E68-D260EB5E7769}"/>
              </a:ext>
            </a:extLst>
          </p:cNvPr>
          <p:cNvSpPr/>
          <p:nvPr/>
        </p:nvSpPr>
        <p:spPr bwMode="auto">
          <a:xfrm>
            <a:off x="8539047" y="1143884"/>
            <a:ext cx="552380" cy="353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135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0D8C4B-0506-E12D-94C1-FB929F6DDD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2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03BE2B-8E8B-AA10-E9F0-A1B2CC248B27}"/>
              </a:ext>
            </a:extLst>
          </p:cNvPr>
          <p:cNvSpPr/>
          <p:nvPr/>
        </p:nvSpPr>
        <p:spPr bwMode="auto">
          <a:xfrm>
            <a:off x="2024761" y="1172034"/>
            <a:ext cx="285714" cy="361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00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585AA9-1AA5-9B3E-CF1E-FDFE0A9E40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144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780928"/>
            <a:ext cx="7923848" cy="3796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71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B335D2-166D-60EC-DBA7-03FC303BAB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12" y="1124744"/>
            <a:ext cx="10800000" cy="88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21E51A0-1CB2-DF89-E9A9-9EE8D80041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06"/>
          <a:stretch/>
        </p:blipFill>
        <p:spPr>
          <a:xfrm>
            <a:off x="1392000" y="2204864"/>
            <a:ext cx="9816568" cy="26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66495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37</cp:revision>
  <dcterms:created xsi:type="dcterms:W3CDTF">2015-09-16T06:52:26Z</dcterms:created>
  <dcterms:modified xsi:type="dcterms:W3CDTF">2023-11-23T18:10:05Z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