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87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4" y="2204864"/>
            <a:ext cx="8115300" cy="998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024" y="3645024"/>
            <a:ext cx="6477000" cy="1661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E6793-ACDA-595B-9A4B-6A9FC1855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9B5D9-A691-6555-D80B-730C8BC5A60E}"/>
              </a:ext>
            </a:extLst>
          </p:cNvPr>
          <p:cNvSpPr/>
          <p:nvPr/>
        </p:nvSpPr>
        <p:spPr bwMode="auto">
          <a:xfrm>
            <a:off x="10215239" y="1096135"/>
            <a:ext cx="276188" cy="460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21233-727C-3E4D-89E5-AE5ADEA88840}"/>
              </a:ext>
            </a:extLst>
          </p:cNvPr>
          <p:cNvSpPr/>
          <p:nvPr/>
        </p:nvSpPr>
        <p:spPr bwMode="auto">
          <a:xfrm>
            <a:off x="10215238" y="1688167"/>
            <a:ext cx="304761" cy="353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CEC73-3465-E4FA-CA82-AD81B9F0845A}"/>
              </a:ext>
            </a:extLst>
          </p:cNvPr>
          <p:cNvSpPr/>
          <p:nvPr/>
        </p:nvSpPr>
        <p:spPr bwMode="auto">
          <a:xfrm>
            <a:off x="2491428" y="3435616"/>
            <a:ext cx="304761" cy="362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18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C7C71-4441-BB25-6E9B-39F3A6B6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402" y="5301208"/>
            <a:ext cx="9201150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8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ACEA3-05B8-C41C-C811-857B279DA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D3405-0350-1F37-1B52-C7D7ED4F2DDB}"/>
              </a:ext>
            </a:extLst>
          </p:cNvPr>
          <p:cNvSpPr/>
          <p:nvPr/>
        </p:nvSpPr>
        <p:spPr bwMode="auto">
          <a:xfrm>
            <a:off x="9070239" y="1181911"/>
            <a:ext cx="648070" cy="96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4AE360-1E5E-E8B7-FC40-ECDF9EC0CD9C}"/>
              </a:ext>
            </a:extLst>
          </p:cNvPr>
          <p:cNvSpPr/>
          <p:nvPr/>
        </p:nvSpPr>
        <p:spPr bwMode="auto">
          <a:xfrm>
            <a:off x="3719736" y="2651288"/>
            <a:ext cx="720080" cy="993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135D3D-48FA-1513-D700-F559241E7FD9}"/>
              </a:ext>
            </a:extLst>
          </p:cNvPr>
          <p:cNvSpPr/>
          <p:nvPr/>
        </p:nvSpPr>
        <p:spPr bwMode="auto">
          <a:xfrm>
            <a:off x="6353812" y="2651288"/>
            <a:ext cx="1296143" cy="96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14BA7D-E30A-61AC-785E-885ECC36B1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5" t="49597"/>
          <a:stretch/>
        </p:blipFill>
        <p:spPr>
          <a:xfrm>
            <a:off x="1703512" y="3828784"/>
            <a:ext cx="9747446" cy="290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950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503E0-C6DE-B87D-B547-7B20EC01D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F966D-1E40-E51C-E1C2-4551ACD14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DE50A-5B55-AD0D-6126-24067C4E729B}"/>
              </a:ext>
            </a:extLst>
          </p:cNvPr>
          <p:cNvSpPr/>
          <p:nvPr/>
        </p:nvSpPr>
        <p:spPr bwMode="auto">
          <a:xfrm>
            <a:off x="2100952" y="2259737"/>
            <a:ext cx="257142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568B1-FA1D-7BEF-C74D-C80BE2BA5958}"/>
              </a:ext>
            </a:extLst>
          </p:cNvPr>
          <p:cNvSpPr/>
          <p:nvPr/>
        </p:nvSpPr>
        <p:spPr bwMode="auto">
          <a:xfrm>
            <a:off x="6881904" y="2259737"/>
            <a:ext cx="257142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949E46-7A84-9C0B-C83D-772F958C1B9C}"/>
              </a:ext>
            </a:extLst>
          </p:cNvPr>
          <p:cNvSpPr/>
          <p:nvPr/>
        </p:nvSpPr>
        <p:spPr bwMode="auto">
          <a:xfrm>
            <a:off x="2081904" y="2851142"/>
            <a:ext cx="285714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B5281E-C262-20F8-AC50-2C0763B78424}"/>
              </a:ext>
            </a:extLst>
          </p:cNvPr>
          <p:cNvSpPr/>
          <p:nvPr/>
        </p:nvSpPr>
        <p:spPr bwMode="auto">
          <a:xfrm>
            <a:off x="6862857" y="2851142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213D6-C68E-8AC0-3FC4-101788563929}"/>
              </a:ext>
            </a:extLst>
          </p:cNvPr>
          <p:cNvSpPr/>
          <p:nvPr/>
        </p:nvSpPr>
        <p:spPr bwMode="auto">
          <a:xfrm>
            <a:off x="2081904" y="4720747"/>
            <a:ext cx="285714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DE916D-9D55-663B-EC43-B0ABDDBC8591}"/>
              </a:ext>
            </a:extLst>
          </p:cNvPr>
          <p:cNvSpPr/>
          <p:nvPr/>
        </p:nvSpPr>
        <p:spPr bwMode="auto">
          <a:xfrm>
            <a:off x="6881904" y="4720747"/>
            <a:ext cx="257142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1E53CD-02CB-1EA4-C472-47FA953CD794}"/>
              </a:ext>
            </a:extLst>
          </p:cNvPr>
          <p:cNvSpPr/>
          <p:nvPr/>
        </p:nvSpPr>
        <p:spPr bwMode="auto">
          <a:xfrm>
            <a:off x="2072380" y="5312152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5BDEA8-E009-1702-CD23-C633908C396B}"/>
              </a:ext>
            </a:extLst>
          </p:cNvPr>
          <p:cNvSpPr/>
          <p:nvPr/>
        </p:nvSpPr>
        <p:spPr bwMode="auto">
          <a:xfrm>
            <a:off x="6862857" y="5312152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44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30D9B-3AE9-8E76-1D86-F8EB7B5270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9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111A9-8C0E-8F94-F1C2-E283AE5C4DB8}"/>
              </a:ext>
            </a:extLst>
          </p:cNvPr>
          <p:cNvSpPr/>
          <p:nvPr/>
        </p:nvSpPr>
        <p:spPr bwMode="auto">
          <a:xfrm>
            <a:off x="2072380" y="2259309"/>
            <a:ext cx="295238" cy="362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5D913D-B886-B860-3D78-2ECFB80A47E5}"/>
              </a:ext>
            </a:extLst>
          </p:cNvPr>
          <p:cNvSpPr/>
          <p:nvPr/>
        </p:nvSpPr>
        <p:spPr bwMode="auto">
          <a:xfrm>
            <a:off x="6881904" y="2268845"/>
            <a:ext cx="257142" cy="343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33638B-468C-4F0A-E644-7A3516184B18}"/>
              </a:ext>
            </a:extLst>
          </p:cNvPr>
          <p:cNvSpPr/>
          <p:nvPr/>
        </p:nvSpPr>
        <p:spPr bwMode="auto">
          <a:xfrm>
            <a:off x="2081904" y="2850518"/>
            <a:ext cx="295238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16EE98-5ACD-0A19-FFE0-0AFF9459CE15}"/>
              </a:ext>
            </a:extLst>
          </p:cNvPr>
          <p:cNvSpPr/>
          <p:nvPr/>
        </p:nvSpPr>
        <p:spPr bwMode="auto">
          <a:xfrm>
            <a:off x="6862857" y="2850518"/>
            <a:ext cx="304761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20B858-BAE5-70C9-C5EB-9D3A68E076DB}"/>
              </a:ext>
            </a:extLst>
          </p:cNvPr>
          <p:cNvSpPr/>
          <p:nvPr/>
        </p:nvSpPr>
        <p:spPr bwMode="auto">
          <a:xfrm>
            <a:off x="2158095" y="4729037"/>
            <a:ext cx="304761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74AA2B-8D9B-42BD-8BB9-53A29B26D591}"/>
              </a:ext>
            </a:extLst>
          </p:cNvPr>
          <p:cNvSpPr/>
          <p:nvPr/>
        </p:nvSpPr>
        <p:spPr bwMode="auto">
          <a:xfrm>
            <a:off x="7272380" y="4729037"/>
            <a:ext cx="257142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21A186-C2FA-7970-8E67-85A76B0A5E4D}"/>
              </a:ext>
            </a:extLst>
          </p:cNvPr>
          <p:cNvSpPr/>
          <p:nvPr/>
        </p:nvSpPr>
        <p:spPr bwMode="auto">
          <a:xfrm>
            <a:off x="2110476" y="5310710"/>
            <a:ext cx="542857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EB7FBA-3269-3C61-2533-0B082D86E8B1}"/>
              </a:ext>
            </a:extLst>
          </p:cNvPr>
          <p:cNvSpPr/>
          <p:nvPr/>
        </p:nvSpPr>
        <p:spPr bwMode="auto">
          <a:xfrm>
            <a:off x="7205714" y="5310710"/>
            <a:ext cx="533333" cy="35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6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25720-4DDE-DDCD-D6B4-30A8B27A1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B622EF-F59A-1306-CA1D-2BD4196FE98F}"/>
              </a:ext>
            </a:extLst>
          </p:cNvPr>
          <p:cNvSpPr/>
          <p:nvPr/>
        </p:nvSpPr>
        <p:spPr bwMode="auto">
          <a:xfrm>
            <a:off x="6535840" y="2607555"/>
            <a:ext cx="195341" cy="328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F86D4-6DF2-3390-B567-BB1114B578CB}"/>
              </a:ext>
            </a:extLst>
          </p:cNvPr>
          <p:cNvSpPr/>
          <p:nvPr/>
        </p:nvSpPr>
        <p:spPr bwMode="auto">
          <a:xfrm>
            <a:off x="6145158" y="3114222"/>
            <a:ext cx="2039074" cy="42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ED6B4-3707-1C99-323E-60C787D72ABF}"/>
              </a:ext>
            </a:extLst>
          </p:cNvPr>
          <p:cNvSpPr/>
          <p:nvPr/>
        </p:nvSpPr>
        <p:spPr bwMode="auto">
          <a:xfrm>
            <a:off x="2007476" y="5345333"/>
            <a:ext cx="976706" cy="43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574B3F-16C2-8941-2548-5622A53F84D7}"/>
              </a:ext>
            </a:extLst>
          </p:cNvPr>
          <p:cNvSpPr/>
          <p:nvPr/>
        </p:nvSpPr>
        <p:spPr bwMode="auto">
          <a:xfrm>
            <a:off x="5061902" y="6003111"/>
            <a:ext cx="1953412" cy="43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6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453EB-8101-912E-2FF2-B57005827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E4474-3933-7CCB-3E89-98CB1B104C85}"/>
              </a:ext>
            </a:extLst>
          </p:cNvPr>
          <p:cNvSpPr/>
          <p:nvPr/>
        </p:nvSpPr>
        <p:spPr bwMode="auto">
          <a:xfrm>
            <a:off x="2142099" y="5537342"/>
            <a:ext cx="697577" cy="98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0AB0FD-85E1-CC46-EF61-C69FB35A576F}"/>
              </a:ext>
            </a:extLst>
          </p:cNvPr>
          <p:cNvSpPr/>
          <p:nvPr/>
        </p:nvSpPr>
        <p:spPr bwMode="auto">
          <a:xfrm>
            <a:off x="4446860" y="5537342"/>
            <a:ext cx="697577" cy="98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00ADBC-AE10-344D-9BB5-431959071E8D}"/>
              </a:ext>
            </a:extLst>
          </p:cNvPr>
          <p:cNvSpPr/>
          <p:nvPr/>
        </p:nvSpPr>
        <p:spPr bwMode="auto">
          <a:xfrm>
            <a:off x="6641245" y="5537342"/>
            <a:ext cx="607563" cy="98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D15BC-ED26-3283-EB97-07E8A1113062}"/>
              </a:ext>
            </a:extLst>
          </p:cNvPr>
          <p:cNvSpPr/>
          <p:nvPr/>
        </p:nvSpPr>
        <p:spPr bwMode="auto">
          <a:xfrm>
            <a:off x="9336360" y="5537342"/>
            <a:ext cx="720080" cy="98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30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E8DCC-DD2F-BE77-80C0-1078E2190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AAF0A-0B5D-399E-8F86-037C7BB4BEAA}"/>
              </a:ext>
            </a:extLst>
          </p:cNvPr>
          <p:cNvSpPr/>
          <p:nvPr/>
        </p:nvSpPr>
        <p:spPr bwMode="auto">
          <a:xfrm>
            <a:off x="3843809" y="4005064"/>
            <a:ext cx="27619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82EDFB-26B7-0148-78E1-8087C82CA254}"/>
              </a:ext>
            </a:extLst>
          </p:cNvPr>
          <p:cNvSpPr/>
          <p:nvPr/>
        </p:nvSpPr>
        <p:spPr bwMode="auto">
          <a:xfrm>
            <a:off x="8643810" y="4005064"/>
            <a:ext cx="3904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BA8491-0F59-20E7-76DE-36465938B65D}"/>
              </a:ext>
            </a:extLst>
          </p:cNvPr>
          <p:cNvSpPr/>
          <p:nvPr/>
        </p:nvSpPr>
        <p:spPr bwMode="auto">
          <a:xfrm>
            <a:off x="3843809" y="4726588"/>
            <a:ext cx="304761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6D9D2B-204C-7721-E7BE-8FC476008B24}"/>
              </a:ext>
            </a:extLst>
          </p:cNvPr>
          <p:cNvSpPr/>
          <p:nvPr/>
        </p:nvSpPr>
        <p:spPr bwMode="auto">
          <a:xfrm>
            <a:off x="8643809" y="4726588"/>
            <a:ext cx="542857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81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0C73A-54AB-3FC4-622F-3DC46751E4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3D57D-4E97-32E7-1EC4-EDDE0DD3EBF2}"/>
              </a:ext>
            </a:extLst>
          </p:cNvPr>
          <p:cNvSpPr/>
          <p:nvPr/>
        </p:nvSpPr>
        <p:spPr bwMode="auto">
          <a:xfrm>
            <a:off x="2900952" y="4497882"/>
            <a:ext cx="257142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40337-A673-8F9F-622B-602E4FBE555A}"/>
              </a:ext>
            </a:extLst>
          </p:cNvPr>
          <p:cNvSpPr/>
          <p:nvPr/>
        </p:nvSpPr>
        <p:spPr bwMode="auto">
          <a:xfrm>
            <a:off x="7786666" y="4497882"/>
            <a:ext cx="295238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FFA8B-4FF7-6FE4-93D7-1C01A202AC20}"/>
              </a:ext>
            </a:extLst>
          </p:cNvPr>
          <p:cNvSpPr/>
          <p:nvPr/>
        </p:nvSpPr>
        <p:spPr bwMode="auto">
          <a:xfrm>
            <a:off x="2881904" y="5088705"/>
            <a:ext cx="285714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E6C199-5B2B-5D16-AB20-1E4F46613D70}"/>
              </a:ext>
            </a:extLst>
          </p:cNvPr>
          <p:cNvSpPr/>
          <p:nvPr/>
        </p:nvSpPr>
        <p:spPr bwMode="auto">
          <a:xfrm>
            <a:off x="7653333" y="5088705"/>
            <a:ext cx="571428" cy="36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D5704-9CC5-850E-FF06-F7196370E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8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ED715-4308-EFC6-C548-76CA84726061}"/>
              </a:ext>
            </a:extLst>
          </p:cNvPr>
          <p:cNvSpPr/>
          <p:nvPr/>
        </p:nvSpPr>
        <p:spPr bwMode="auto">
          <a:xfrm>
            <a:off x="6480991" y="4680493"/>
            <a:ext cx="271414" cy="333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6CB567-9192-0B3F-94EB-2F7D38F4E3FA}"/>
              </a:ext>
            </a:extLst>
          </p:cNvPr>
          <p:cNvSpPr/>
          <p:nvPr/>
        </p:nvSpPr>
        <p:spPr bwMode="auto">
          <a:xfrm>
            <a:off x="6489746" y="5232821"/>
            <a:ext cx="262659" cy="324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D35257-5124-DEEB-2802-126BD40463D5}"/>
              </a:ext>
            </a:extLst>
          </p:cNvPr>
          <p:cNvSpPr/>
          <p:nvPr/>
        </p:nvSpPr>
        <p:spPr bwMode="auto">
          <a:xfrm>
            <a:off x="3110198" y="6039397"/>
            <a:ext cx="1637242" cy="39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1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2023-11-24T10:33:58Z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