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465" autoAdjust="0"/>
    <p:restoredTop sz="94660" autoAdjust="0"/>
  </p:normalViewPr>
  <p:slideViewPr>
    <p:cSldViewPr>
      <p:cViewPr varScale="1">
        <p:scale>
          <a:sx n="82" d="100"/>
          <a:sy n="82" d="100"/>
        </p:scale>
        <p:origin x="102" y="6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2976562"/>
            <a:ext cx="80010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CA27C-9C37-116B-B8EA-3E6A6EACC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287" y="4888755"/>
            <a:ext cx="3781425" cy="185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30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8C149-27B7-ADB1-3570-439B11DAA6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676226-714D-9013-94F5-022F5E8F719B}"/>
              </a:ext>
            </a:extLst>
          </p:cNvPr>
          <p:cNvSpPr/>
          <p:nvPr/>
        </p:nvSpPr>
        <p:spPr bwMode="auto">
          <a:xfrm>
            <a:off x="1139046" y="1205471"/>
            <a:ext cx="3923809" cy="652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02C153-8435-1DD8-B0D7-62D8F24E44F0}"/>
              </a:ext>
            </a:extLst>
          </p:cNvPr>
          <p:cNvSpPr/>
          <p:nvPr/>
        </p:nvSpPr>
        <p:spPr bwMode="auto">
          <a:xfrm>
            <a:off x="681904" y="2258470"/>
            <a:ext cx="2380952" cy="314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BE8CE7-CE6B-1385-97C7-4D330C999F5D}"/>
              </a:ext>
            </a:extLst>
          </p:cNvPr>
          <p:cNvSpPr/>
          <p:nvPr/>
        </p:nvSpPr>
        <p:spPr bwMode="auto">
          <a:xfrm>
            <a:off x="681904" y="3078000"/>
            <a:ext cx="2419047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7FEECC-364F-E9FE-32A6-F2EA1FF36C00}"/>
              </a:ext>
            </a:extLst>
          </p:cNvPr>
          <p:cNvSpPr/>
          <p:nvPr/>
        </p:nvSpPr>
        <p:spPr bwMode="auto">
          <a:xfrm>
            <a:off x="681904" y="3868941"/>
            <a:ext cx="4038095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DAB750-9307-4CC4-BED3-FDF96DB0537F}"/>
              </a:ext>
            </a:extLst>
          </p:cNvPr>
          <p:cNvSpPr/>
          <p:nvPr/>
        </p:nvSpPr>
        <p:spPr bwMode="auto">
          <a:xfrm>
            <a:off x="681904" y="4688470"/>
            <a:ext cx="4419047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39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40CDA-8AEF-1703-BF50-0399356A7C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518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E2EFD-56EA-0706-7373-4FC71D5F5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8176B0-64EB-D271-520B-161906B7DBB7}"/>
              </a:ext>
            </a:extLst>
          </p:cNvPr>
          <p:cNvSpPr/>
          <p:nvPr/>
        </p:nvSpPr>
        <p:spPr bwMode="auto">
          <a:xfrm>
            <a:off x="1186666" y="1143661"/>
            <a:ext cx="3504761" cy="429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F3637F-BA8E-5DC3-E33F-E516CD1C68BC}"/>
              </a:ext>
            </a:extLst>
          </p:cNvPr>
          <p:cNvSpPr/>
          <p:nvPr/>
        </p:nvSpPr>
        <p:spPr bwMode="auto">
          <a:xfrm>
            <a:off x="681904" y="1973358"/>
            <a:ext cx="3304761" cy="429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1585A7-AC25-09AA-E835-B5E2422094DB}"/>
              </a:ext>
            </a:extLst>
          </p:cNvPr>
          <p:cNvSpPr/>
          <p:nvPr/>
        </p:nvSpPr>
        <p:spPr bwMode="auto">
          <a:xfrm>
            <a:off x="681904" y="2812592"/>
            <a:ext cx="3304761" cy="419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BE48C7-16D0-BA35-C1C8-391A058A0275}"/>
              </a:ext>
            </a:extLst>
          </p:cNvPr>
          <p:cNvSpPr/>
          <p:nvPr/>
        </p:nvSpPr>
        <p:spPr bwMode="auto">
          <a:xfrm>
            <a:off x="681904" y="3403869"/>
            <a:ext cx="10022608" cy="186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CB40CDA-8AEF-1703-BF50-0399356A7C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t="57869" r="6884"/>
          <a:stretch/>
        </p:blipFill>
        <p:spPr>
          <a:xfrm>
            <a:off x="2567608" y="4946414"/>
            <a:ext cx="6529551" cy="154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921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AC2C0-0411-8E81-F8FC-2213E7248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6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6F31D8-3D3C-75DD-EEAB-CB6180BA2547}"/>
              </a:ext>
            </a:extLst>
          </p:cNvPr>
          <p:cNvSpPr/>
          <p:nvPr/>
        </p:nvSpPr>
        <p:spPr bwMode="auto">
          <a:xfrm>
            <a:off x="7716495" y="5633052"/>
            <a:ext cx="658760" cy="28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C0EF6-183F-5701-B3DB-739B7AE19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10FD7C-BAA6-3DDE-130F-A85968FD599A}"/>
              </a:ext>
            </a:extLst>
          </p:cNvPr>
          <p:cNvSpPr/>
          <p:nvPr/>
        </p:nvSpPr>
        <p:spPr bwMode="auto">
          <a:xfrm>
            <a:off x="8805714" y="1381614"/>
            <a:ext cx="771428" cy="352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3AB968-5386-EEDE-8F69-E56B9691D368}"/>
              </a:ext>
            </a:extLst>
          </p:cNvPr>
          <p:cNvSpPr/>
          <p:nvPr/>
        </p:nvSpPr>
        <p:spPr bwMode="auto">
          <a:xfrm>
            <a:off x="5358095" y="3182011"/>
            <a:ext cx="800000" cy="352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5DA6DF-4944-4061-1CE7-73498B0C55B9}"/>
              </a:ext>
            </a:extLst>
          </p:cNvPr>
          <p:cNvSpPr/>
          <p:nvPr/>
        </p:nvSpPr>
        <p:spPr bwMode="auto">
          <a:xfrm>
            <a:off x="8158095" y="4791890"/>
            <a:ext cx="923809" cy="41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9DA386-CB8F-19CC-7385-FF72D8C85C95}"/>
              </a:ext>
            </a:extLst>
          </p:cNvPr>
          <p:cNvSpPr/>
          <p:nvPr/>
        </p:nvSpPr>
        <p:spPr bwMode="auto">
          <a:xfrm>
            <a:off x="8815238" y="5315816"/>
            <a:ext cx="914285" cy="41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27434D-73A0-875A-EA8B-1D87C116AF35}"/>
              </a:ext>
            </a:extLst>
          </p:cNvPr>
          <p:cNvSpPr/>
          <p:nvPr/>
        </p:nvSpPr>
        <p:spPr bwMode="auto">
          <a:xfrm>
            <a:off x="3072380" y="5839741"/>
            <a:ext cx="942857" cy="42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89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62A26-2C29-6270-9434-CA0F680DEA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317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DCA6C-8491-6C41-67AB-D3237A849F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649FF5-03BB-1012-828E-AB1102CF63F0}"/>
              </a:ext>
            </a:extLst>
          </p:cNvPr>
          <p:cNvSpPr/>
          <p:nvPr/>
        </p:nvSpPr>
        <p:spPr bwMode="auto">
          <a:xfrm>
            <a:off x="681904" y="1267254"/>
            <a:ext cx="2838095" cy="333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6ABD2C-89C1-22C6-9295-9986E1B2A0D4}"/>
              </a:ext>
            </a:extLst>
          </p:cNvPr>
          <p:cNvSpPr/>
          <p:nvPr/>
        </p:nvSpPr>
        <p:spPr bwMode="auto">
          <a:xfrm>
            <a:off x="1167619" y="2076822"/>
            <a:ext cx="3257142" cy="352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501A70-6211-9BA1-3616-A702CD562D67}"/>
              </a:ext>
            </a:extLst>
          </p:cNvPr>
          <p:cNvSpPr/>
          <p:nvPr/>
        </p:nvSpPr>
        <p:spPr bwMode="auto">
          <a:xfrm>
            <a:off x="681904" y="2924488"/>
            <a:ext cx="1904761" cy="333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878278-88E2-30F4-C091-F93B0A9CE8FB}"/>
              </a:ext>
            </a:extLst>
          </p:cNvPr>
          <p:cNvSpPr/>
          <p:nvPr/>
        </p:nvSpPr>
        <p:spPr bwMode="auto">
          <a:xfrm>
            <a:off x="681904" y="3676910"/>
            <a:ext cx="3541888" cy="54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7AD350-9BCB-6B56-6D4B-E9D524BF779E}"/>
              </a:ext>
            </a:extLst>
          </p:cNvPr>
          <p:cNvSpPr/>
          <p:nvPr/>
        </p:nvSpPr>
        <p:spPr bwMode="auto">
          <a:xfrm>
            <a:off x="681904" y="4505527"/>
            <a:ext cx="7646344" cy="579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39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9D1CC-F1CC-C40D-26CE-6C3684543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028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B4D94-BCDA-3EDC-C982-3F44CC249B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D85DD2-E29D-B6B8-5E23-374CD6506B13}"/>
              </a:ext>
            </a:extLst>
          </p:cNvPr>
          <p:cNvSpPr/>
          <p:nvPr/>
        </p:nvSpPr>
        <p:spPr bwMode="auto">
          <a:xfrm>
            <a:off x="1223031" y="1124745"/>
            <a:ext cx="4990476" cy="59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91B878-8882-D80E-6CAF-5C99F670D739}"/>
              </a:ext>
            </a:extLst>
          </p:cNvPr>
          <p:cNvSpPr/>
          <p:nvPr/>
        </p:nvSpPr>
        <p:spPr bwMode="auto">
          <a:xfrm>
            <a:off x="681904" y="2096505"/>
            <a:ext cx="2828571" cy="39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43C68F-EDBA-A361-C695-5885249930B3}"/>
              </a:ext>
            </a:extLst>
          </p:cNvPr>
          <p:cNvSpPr/>
          <p:nvPr/>
        </p:nvSpPr>
        <p:spPr bwMode="auto">
          <a:xfrm>
            <a:off x="681904" y="2877942"/>
            <a:ext cx="2314285" cy="428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26FD9E-5551-9D58-FAA5-F13E12806562}"/>
              </a:ext>
            </a:extLst>
          </p:cNvPr>
          <p:cNvSpPr/>
          <p:nvPr/>
        </p:nvSpPr>
        <p:spPr bwMode="auto">
          <a:xfrm>
            <a:off x="681904" y="3697498"/>
            <a:ext cx="4428571" cy="428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66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4E78C-45FF-B984-7F7B-809334466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994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47AA3-69D3-2A35-8211-6A1DA62EC4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6C3DA4-046E-FDC0-83DC-57F7C10DB6AC}"/>
              </a:ext>
            </a:extLst>
          </p:cNvPr>
          <p:cNvSpPr/>
          <p:nvPr/>
        </p:nvSpPr>
        <p:spPr bwMode="auto">
          <a:xfrm>
            <a:off x="1177142" y="1191067"/>
            <a:ext cx="3733333" cy="342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5390EA-2ED6-5A15-89F9-50EAA60E201E}"/>
              </a:ext>
            </a:extLst>
          </p:cNvPr>
          <p:cNvSpPr/>
          <p:nvPr/>
        </p:nvSpPr>
        <p:spPr bwMode="auto">
          <a:xfrm>
            <a:off x="681904" y="2019715"/>
            <a:ext cx="3304761" cy="352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BFC7A6-75D4-A6FC-ED5F-D4968D79C97D}"/>
              </a:ext>
            </a:extLst>
          </p:cNvPr>
          <p:cNvSpPr/>
          <p:nvPr/>
        </p:nvSpPr>
        <p:spPr bwMode="auto">
          <a:xfrm>
            <a:off x="681904" y="2819788"/>
            <a:ext cx="2647619" cy="42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6446AF-07F1-4D1D-79D5-333180A128B2}"/>
              </a:ext>
            </a:extLst>
          </p:cNvPr>
          <p:cNvSpPr/>
          <p:nvPr/>
        </p:nvSpPr>
        <p:spPr bwMode="auto">
          <a:xfrm>
            <a:off x="681904" y="3648436"/>
            <a:ext cx="7646344" cy="4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9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