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1" r:id="rId3"/>
    <p:sldId id="380" r:id="rId4"/>
    <p:sldId id="379" r:id="rId5"/>
    <p:sldId id="378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386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132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1AAD1-84BE-3782-CEC5-D09EF888D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20888"/>
            <a:ext cx="10800000" cy="201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7AD24-6C04-259A-FBA1-B6B56128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55FF50-F881-120C-E230-2D891AF8A175}"/>
              </a:ext>
            </a:extLst>
          </p:cNvPr>
          <p:cNvSpPr/>
          <p:nvPr/>
        </p:nvSpPr>
        <p:spPr bwMode="auto">
          <a:xfrm>
            <a:off x="1224761" y="2132856"/>
            <a:ext cx="148686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08C599-59B5-6DF8-09E3-49453B5BFA5F}"/>
              </a:ext>
            </a:extLst>
          </p:cNvPr>
          <p:cNvSpPr/>
          <p:nvPr/>
        </p:nvSpPr>
        <p:spPr bwMode="auto">
          <a:xfrm>
            <a:off x="4605714" y="2132856"/>
            <a:ext cx="149028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9041FB-8A09-EE35-8C75-7EB8771C3DAE}"/>
              </a:ext>
            </a:extLst>
          </p:cNvPr>
          <p:cNvSpPr/>
          <p:nvPr/>
        </p:nvSpPr>
        <p:spPr bwMode="auto">
          <a:xfrm>
            <a:off x="7929523" y="2298774"/>
            <a:ext cx="1371428" cy="219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04515C2-97A1-A842-E7A4-73B85681E503}"/>
              </a:ext>
            </a:extLst>
          </p:cNvPr>
          <p:cNvSpPr/>
          <p:nvPr/>
        </p:nvSpPr>
        <p:spPr bwMode="auto">
          <a:xfrm>
            <a:off x="8405714" y="3043294"/>
            <a:ext cx="771428" cy="181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555FF50-F881-120C-E230-2D891AF8A175}"/>
              </a:ext>
            </a:extLst>
          </p:cNvPr>
          <p:cNvSpPr/>
          <p:nvPr/>
        </p:nvSpPr>
        <p:spPr bwMode="auto">
          <a:xfrm>
            <a:off x="1224760" y="2845940"/>
            <a:ext cx="148686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508C599-59B5-6DF8-09E3-49453B5BFA5F}"/>
              </a:ext>
            </a:extLst>
          </p:cNvPr>
          <p:cNvSpPr/>
          <p:nvPr/>
        </p:nvSpPr>
        <p:spPr bwMode="auto">
          <a:xfrm>
            <a:off x="4629714" y="2823535"/>
            <a:ext cx="149028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3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21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07FC5-FBE5-AB94-11F4-7A1AEAC05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7175" r="34943"/>
          <a:stretch/>
        </p:blipFill>
        <p:spPr>
          <a:xfrm>
            <a:off x="5663952" y="2852936"/>
            <a:ext cx="1512168" cy="17087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73023"/>
          <a:stretch/>
        </p:blipFill>
        <p:spPr>
          <a:xfrm>
            <a:off x="7536160" y="2852936"/>
            <a:ext cx="1463095" cy="170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1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2C8B49-6C94-0CF2-3CBD-3862C774A8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5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988840"/>
            <a:ext cx="4914043" cy="246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4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B5A9E-A77E-EEAF-6B29-BF1C0F156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104D24-D3B0-9B97-D8D3-BA8F88A38EF0}"/>
              </a:ext>
            </a:extLst>
          </p:cNvPr>
          <p:cNvSpPr/>
          <p:nvPr/>
        </p:nvSpPr>
        <p:spPr bwMode="auto">
          <a:xfrm>
            <a:off x="1443809" y="2852937"/>
            <a:ext cx="8723809" cy="525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8AC8AC-7CA3-54CE-A990-4027D63FCA3B}"/>
              </a:ext>
            </a:extLst>
          </p:cNvPr>
          <p:cNvSpPr/>
          <p:nvPr/>
        </p:nvSpPr>
        <p:spPr bwMode="auto">
          <a:xfrm>
            <a:off x="1443809" y="3645024"/>
            <a:ext cx="8723809" cy="44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912B634-0AA5-6399-AC40-9FBF123DD4C5}"/>
              </a:ext>
            </a:extLst>
          </p:cNvPr>
          <p:cNvSpPr/>
          <p:nvPr/>
        </p:nvSpPr>
        <p:spPr bwMode="auto">
          <a:xfrm>
            <a:off x="1443809" y="4329095"/>
            <a:ext cx="8723809" cy="43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52BD80A-8BE1-9E74-A801-FE70B3EC4B45}"/>
              </a:ext>
            </a:extLst>
          </p:cNvPr>
          <p:cNvSpPr/>
          <p:nvPr/>
        </p:nvSpPr>
        <p:spPr bwMode="auto">
          <a:xfrm>
            <a:off x="1443809" y="5006237"/>
            <a:ext cx="9914285" cy="991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64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8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D80D4-DB49-71F0-6651-D46B48F6B3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DBA78-CF84-85DF-DF73-78402744955E}"/>
              </a:ext>
            </a:extLst>
          </p:cNvPr>
          <p:cNvSpPr/>
          <p:nvPr/>
        </p:nvSpPr>
        <p:spPr bwMode="auto">
          <a:xfrm>
            <a:off x="1043809" y="1844824"/>
            <a:ext cx="8724599" cy="31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09E885-0211-19C0-FB6E-E7FDB9BA4847}"/>
              </a:ext>
            </a:extLst>
          </p:cNvPr>
          <p:cNvSpPr/>
          <p:nvPr/>
        </p:nvSpPr>
        <p:spPr bwMode="auto">
          <a:xfrm>
            <a:off x="1272380" y="2374214"/>
            <a:ext cx="8496028" cy="2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DFD674-7257-2379-9806-467E26380EA3}"/>
              </a:ext>
            </a:extLst>
          </p:cNvPr>
          <p:cNvSpPr/>
          <p:nvPr/>
        </p:nvSpPr>
        <p:spPr bwMode="auto">
          <a:xfrm>
            <a:off x="1062857" y="2832080"/>
            <a:ext cx="742857" cy="1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327C77-53CE-F95E-A83D-27395AC579EC}"/>
              </a:ext>
            </a:extLst>
          </p:cNvPr>
          <p:cNvSpPr/>
          <p:nvPr/>
        </p:nvSpPr>
        <p:spPr bwMode="auto">
          <a:xfrm>
            <a:off x="1062857" y="3251790"/>
            <a:ext cx="8705551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253761-AB4B-E754-5EDB-791393A1B04B}"/>
              </a:ext>
            </a:extLst>
          </p:cNvPr>
          <p:cNvSpPr/>
          <p:nvPr/>
        </p:nvSpPr>
        <p:spPr bwMode="auto">
          <a:xfrm>
            <a:off x="1043808" y="3690578"/>
            <a:ext cx="8724599" cy="23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11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47679-911D-702D-0916-7638500585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017E51-82E9-19E6-09FB-8EB0482CC7BD}"/>
              </a:ext>
            </a:extLst>
          </p:cNvPr>
          <p:cNvSpPr/>
          <p:nvPr/>
        </p:nvSpPr>
        <p:spPr bwMode="auto">
          <a:xfrm>
            <a:off x="1199457" y="2204864"/>
            <a:ext cx="8558638" cy="67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83ECC8-A172-9601-43D2-47E2498B75FC}"/>
              </a:ext>
            </a:extLst>
          </p:cNvPr>
          <p:cNvSpPr/>
          <p:nvPr/>
        </p:nvSpPr>
        <p:spPr bwMode="auto">
          <a:xfrm>
            <a:off x="1053333" y="3535372"/>
            <a:ext cx="8704761" cy="65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17713A7-ED7B-662F-A1C4-D46A58C4E5BC}"/>
              </a:ext>
            </a:extLst>
          </p:cNvPr>
          <p:cNvSpPr/>
          <p:nvPr/>
        </p:nvSpPr>
        <p:spPr bwMode="auto">
          <a:xfrm>
            <a:off x="1043808" y="4360345"/>
            <a:ext cx="8714285" cy="439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F017E51-82E9-19E6-09FB-8EB0482CC7BD}"/>
              </a:ext>
            </a:extLst>
          </p:cNvPr>
          <p:cNvSpPr/>
          <p:nvPr/>
        </p:nvSpPr>
        <p:spPr bwMode="auto">
          <a:xfrm>
            <a:off x="1053333" y="2859309"/>
            <a:ext cx="8558638" cy="676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0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0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5FC5B-F01A-34D4-B270-BF6D5CC193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B6736B-D65D-683B-2378-3C1A066BB502}"/>
              </a:ext>
            </a:extLst>
          </p:cNvPr>
          <p:cNvSpPr/>
          <p:nvPr/>
        </p:nvSpPr>
        <p:spPr bwMode="auto">
          <a:xfrm>
            <a:off x="8843809" y="1696631"/>
            <a:ext cx="552380" cy="23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1CB063-03CA-173F-8B75-0ED5907A1531}"/>
              </a:ext>
            </a:extLst>
          </p:cNvPr>
          <p:cNvSpPr/>
          <p:nvPr/>
        </p:nvSpPr>
        <p:spPr bwMode="auto">
          <a:xfrm>
            <a:off x="10253333" y="1687096"/>
            <a:ext cx="561904" cy="24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31FA1E-6BA2-31BE-A6AB-88CF84592365}"/>
              </a:ext>
            </a:extLst>
          </p:cNvPr>
          <p:cNvSpPr/>
          <p:nvPr/>
        </p:nvSpPr>
        <p:spPr bwMode="auto">
          <a:xfrm>
            <a:off x="1881904" y="2526143"/>
            <a:ext cx="180952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153AA4-FA7A-BB1D-2FB4-CBBA8A01DBE6}"/>
              </a:ext>
            </a:extLst>
          </p:cNvPr>
          <p:cNvSpPr/>
          <p:nvPr/>
        </p:nvSpPr>
        <p:spPr bwMode="auto">
          <a:xfrm>
            <a:off x="2948571" y="2993339"/>
            <a:ext cx="466666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DAB39A-317B-AF43-F88D-4B0F7978C3CD}"/>
              </a:ext>
            </a:extLst>
          </p:cNvPr>
          <p:cNvSpPr/>
          <p:nvPr/>
        </p:nvSpPr>
        <p:spPr bwMode="auto">
          <a:xfrm>
            <a:off x="1872380" y="3460535"/>
            <a:ext cx="314285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28CA26-42C5-9C70-0261-BD7D423918E2}"/>
              </a:ext>
            </a:extLst>
          </p:cNvPr>
          <p:cNvSpPr/>
          <p:nvPr/>
        </p:nvSpPr>
        <p:spPr bwMode="auto">
          <a:xfrm>
            <a:off x="3605714" y="3460535"/>
            <a:ext cx="304761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B15C34-CA62-9C6F-55FD-5602FA0CF36A}"/>
              </a:ext>
            </a:extLst>
          </p:cNvPr>
          <p:cNvSpPr/>
          <p:nvPr/>
        </p:nvSpPr>
        <p:spPr bwMode="auto">
          <a:xfrm>
            <a:off x="2700952" y="4852590"/>
            <a:ext cx="304761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E883B6-77F8-D6FC-3E26-75D5161B2F2A}"/>
              </a:ext>
            </a:extLst>
          </p:cNvPr>
          <p:cNvSpPr/>
          <p:nvPr/>
        </p:nvSpPr>
        <p:spPr bwMode="auto">
          <a:xfrm>
            <a:off x="2681904" y="5157698"/>
            <a:ext cx="323809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14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8171B-E624-EBA1-5DF5-CAC2173B5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A02290-4D1D-76CC-FB09-E7A88438FAF7}"/>
              </a:ext>
            </a:extLst>
          </p:cNvPr>
          <p:cNvSpPr/>
          <p:nvPr/>
        </p:nvSpPr>
        <p:spPr bwMode="auto">
          <a:xfrm>
            <a:off x="1691428" y="2420889"/>
            <a:ext cx="5628708" cy="327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84D9A-BFDA-2740-0669-6C9E2FD6200C}"/>
              </a:ext>
            </a:extLst>
          </p:cNvPr>
          <p:cNvSpPr/>
          <p:nvPr/>
        </p:nvSpPr>
        <p:spPr bwMode="auto">
          <a:xfrm>
            <a:off x="1462857" y="2939452"/>
            <a:ext cx="990476" cy="18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610389-CC3A-DB99-5055-53609523900C}"/>
              </a:ext>
            </a:extLst>
          </p:cNvPr>
          <p:cNvSpPr/>
          <p:nvPr/>
        </p:nvSpPr>
        <p:spPr bwMode="auto">
          <a:xfrm>
            <a:off x="1462857" y="3350134"/>
            <a:ext cx="8295238" cy="229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8F8FE8-0ECA-4288-D93A-BA2795C80175}"/>
              </a:ext>
            </a:extLst>
          </p:cNvPr>
          <p:cNvSpPr/>
          <p:nvPr/>
        </p:nvSpPr>
        <p:spPr bwMode="auto">
          <a:xfrm>
            <a:off x="1453332" y="3779918"/>
            <a:ext cx="8459091" cy="229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9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05DB3-6310-6BBC-A217-56CF1943C8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6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483DC-513D-C977-7326-112BB68B28F6}"/>
              </a:ext>
            </a:extLst>
          </p:cNvPr>
          <p:cNvSpPr/>
          <p:nvPr/>
        </p:nvSpPr>
        <p:spPr bwMode="auto">
          <a:xfrm>
            <a:off x="1339047" y="1876986"/>
            <a:ext cx="8076191" cy="31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1733D3-14DD-1469-8E7C-5389EEA7D134}"/>
              </a:ext>
            </a:extLst>
          </p:cNvPr>
          <p:cNvSpPr/>
          <p:nvPr/>
        </p:nvSpPr>
        <p:spPr bwMode="auto">
          <a:xfrm>
            <a:off x="1110476" y="2419980"/>
            <a:ext cx="1219047" cy="20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CCC16F-2FE4-068E-6737-3EAFCC7693F8}"/>
              </a:ext>
            </a:extLst>
          </p:cNvPr>
          <p:cNvSpPr/>
          <p:nvPr/>
        </p:nvSpPr>
        <p:spPr bwMode="auto">
          <a:xfrm>
            <a:off x="1110476" y="2848658"/>
            <a:ext cx="8304762" cy="2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2E20AB-D086-647D-9EC4-CD2FD25D804D}"/>
              </a:ext>
            </a:extLst>
          </p:cNvPr>
          <p:cNvSpPr/>
          <p:nvPr/>
        </p:nvSpPr>
        <p:spPr bwMode="auto">
          <a:xfrm>
            <a:off x="1091428" y="3277336"/>
            <a:ext cx="8314285" cy="22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41A6D7-C232-480A-E44A-92874CFA752D}"/>
              </a:ext>
            </a:extLst>
          </p:cNvPr>
          <p:cNvSpPr/>
          <p:nvPr/>
        </p:nvSpPr>
        <p:spPr bwMode="auto">
          <a:xfrm>
            <a:off x="1100952" y="3639331"/>
            <a:ext cx="8304761" cy="2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478171B-E624-EBA1-5DF5-CAC2173B53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t="27038" b="35041"/>
          <a:stretch/>
        </p:blipFill>
        <p:spPr>
          <a:xfrm>
            <a:off x="7608168" y="4598118"/>
            <a:ext cx="4199864" cy="1224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189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696FB-8BD7-64AE-44B0-AD6DC9004A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18D03-90A1-0085-2C5D-6BC81F53CCB7}"/>
              </a:ext>
            </a:extLst>
          </p:cNvPr>
          <p:cNvSpPr/>
          <p:nvPr/>
        </p:nvSpPr>
        <p:spPr bwMode="auto">
          <a:xfrm>
            <a:off x="1777142" y="1524822"/>
            <a:ext cx="600000" cy="20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C99585-3534-6F45-D490-5CD10DCDC689}"/>
              </a:ext>
            </a:extLst>
          </p:cNvPr>
          <p:cNvSpPr/>
          <p:nvPr/>
        </p:nvSpPr>
        <p:spPr bwMode="auto">
          <a:xfrm>
            <a:off x="6824761" y="1524822"/>
            <a:ext cx="609523" cy="190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C4A7A2-100B-D285-F683-A75ACBA35A77}"/>
              </a:ext>
            </a:extLst>
          </p:cNvPr>
          <p:cNvSpPr/>
          <p:nvPr/>
        </p:nvSpPr>
        <p:spPr bwMode="auto">
          <a:xfrm>
            <a:off x="8853333" y="1524822"/>
            <a:ext cx="466666" cy="20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35EB9B-903F-556D-8B01-6851A0944545}"/>
              </a:ext>
            </a:extLst>
          </p:cNvPr>
          <p:cNvSpPr/>
          <p:nvPr/>
        </p:nvSpPr>
        <p:spPr bwMode="auto">
          <a:xfrm>
            <a:off x="7958095" y="1991862"/>
            <a:ext cx="485714" cy="495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BFF038-EB84-779D-C29A-36C55F38771F}"/>
              </a:ext>
            </a:extLst>
          </p:cNvPr>
          <p:cNvSpPr/>
          <p:nvPr/>
        </p:nvSpPr>
        <p:spPr bwMode="auto">
          <a:xfrm>
            <a:off x="3647728" y="2763908"/>
            <a:ext cx="360040" cy="52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8E24EB-6884-1550-905D-1F9609B212DA}"/>
              </a:ext>
            </a:extLst>
          </p:cNvPr>
          <p:cNvSpPr/>
          <p:nvPr/>
        </p:nvSpPr>
        <p:spPr bwMode="auto">
          <a:xfrm>
            <a:off x="5758095" y="2906880"/>
            <a:ext cx="304761" cy="190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099D21-FD05-F924-667B-8EEB56328A85}"/>
              </a:ext>
            </a:extLst>
          </p:cNvPr>
          <p:cNvSpPr/>
          <p:nvPr/>
        </p:nvSpPr>
        <p:spPr bwMode="auto">
          <a:xfrm>
            <a:off x="4424761" y="4107840"/>
            <a:ext cx="790476" cy="247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F0C35F-BBDA-6AA1-F357-369B97348E70}"/>
              </a:ext>
            </a:extLst>
          </p:cNvPr>
          <p:cNvSpPr/>
          <p:nvPr/>
        </p:nvSpPr>
        <p:spPr bwMode="auto">
          <a:xfrm>
            <a:off x="8386666" y="4107840"/>
            <a:ext cx="1609523" cy="25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66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CFBB5-ECE2-A20C-41C3-5C83F9D00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D59684-7D48-CA34-46C2-747AC6C92E37}"/>
              </a:ext>
            </a:extLst>
          </p:cNvPr>
          <p:cNvSpPr/>
          <p:nvPr/>
        </p:nvSpPr>
        <p:spPr bwMode="auto">
          <a:xfrm>
            <a:off x="1386666" y="1305595"/>
            <a:ext cx="323809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A1FB2D-DA97-B717-51B1-D588A7EE16E7}"/>
              </a:ext>
            </a:extLst>
          </p:cNvPr>
          <p:cNvSpPr/>
          <p:nvPr/>
        </p:nvSpPr>
        <p:spPr bwMode="auto">
          <a:xfrm>
            <a:off x="6567619" y="1305595"/>
            <a:ext cx="600000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B58118-6DC1-11C2-6404-BBF5A96B2130}"/>
              </a:ext>
            </a:extLst>
          </p:cNvPr>
          <p:cNvSpPr/>
          <p:nvPr/>
        </p:nvSpPr>
        <p:spPr bwMode="auto">
          <a:xfrm>
            <a:off x="3300952" y="1458095"/>
            <a:ext cx="333333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8C3A33-A505-609E-1F85-3D5E38D4D0E6}"/>
              </a:ext>
            </a:extLst>
          </p:cNvPr>
          <p:cNvSpPr/>
          <p:nvPr/>
        </p:nvSpPr>
        <p:spPr bwMode="auto">
          <a:xfrm>
            <a:off x="4700952" y="1458095"/>
            <a:ext cx="304761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F8D087-5DFE-8A26-C198-AA804306984A}"/>
              </a:ext>
            </a:extLst>
          </p:cNvPr>
          <p:cNvSpPr/>
          <p:nvPr/>
        </p:nvSpPr>
        <p:spPr bwMode="auto">
          <a:xfrm>
            <a:off x="8177142" y="3316697"/>
            <a:ext cx="161904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EB1DD8-B030-6C03-3967-142223F944B8}"/>
              </a:ext>
            </a:extLst>
          </p:cNvPr>
          <p:cNvSpPr/>
          <p:nvPr/>
        </p:nvSpPr>
        <p:spPr bwMode="auto">
          <a:xfrm>
            <a:off x="9900952" y="3316697"/>
            <a:ext cx="161904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4ED47F-9500-748C-A752-A01D5A2CA2F9}"/>
              </a:ext>
            </a:extLst>
          </p:cNvPr>
          <p:cNvSpPr/>
          <p:nvPr/>
        </p:nvSpPr>
        <p:spPr bwMode="auto">
          <a:xfrm>
            <a:off x="8158095" y="3621698"/>
            <a:ext cx="200000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621503-C7C4-F2A9-5433-4E2BA1F06C86}"/>
              </a:ext>
            </a:extLst>
          </p:cNvPr>
          <p:cNvSpPr/>
          <p:nvPr/>
        </p:nvSpPr>
        <p:spPr bwMode="auto">
          <a:xfrm>
            <a:off x="9891428" y="3621698"/>
            <a:ext cx="180952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252677-66B8-CE15-A8A7-F778F0445DD2}"/>
              </a:ext>
            </a:extLst>
          </p:cNvPr>
          <p:cNvSpPr/>
          <p:nvPr/>
        </p:nvSpPr>
        <p:spPr bwMode="auto">
          <a:xfrm>
            <a:off x="3767619" y="4546233"/>
            <a:ext cx="466666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6DEF64-AA44-3446-33A1-44E569AFA0CA}"/>
              </a:ext>
            </a:extLst>
          </p:cNvPr>
          <p:cNvSpPr/>
          <p:nvPr/>
        </p:nvSpPr>
        <p:spPr bwMode="auto">
          <a:xfrm>
            <a:off x="5272380" y="4546233"/>
            <a:ext cx="466666" cy="20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 bwMode="auto">
          <a:xfrm>
            <a:off x="1343472" y="2636912"/>
            <a:ext cx="367003" cy="36004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 bwMode="auto">
          <a:xfrm>
            <a:off x="3867282" y="2636912"/>
            <a:ext cx="367003" cy="36004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 bwMode="auto">
          <a:xfrm>
            <a:off x="6500616" y="2636912"/>
            <a:ext cx="367003" cy="36004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 bwMode="auto">
          <a:xfrm>
            <a:off x="9185381" y="2631980"/>
            <a:ext cx="367003" cy="36004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80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8878E-C557-A59C-076A-BEB1CEC79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892D25-0767-3F5F-D47F-2E2C0364C5B3}"/>
              </a:ext>
            </a:extLst>
          </p:cNvPr>
          <p:cNvSpPr/>
          <p:nvPr/>
        </p:nvSpPr>
        <p:spPr bwMode="auto">
          <a:xfrm>
            <a:off x="9558095" y="1114959"/>
            <a:ext cx="438095" cy="1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A7E926-5DF7-06A9-7FCD-50A79801A901}"/>
              </a:ext>
            </a:extLst>
          </p:cNvPr>
          <p:cNvSpPr/>
          <p:nvPr/>
        </p:nvSpPr>
        <p:spPr bwMode="auto">
          <a:xfrm>
            <a:off x="2262857" y="1581959"/>
            <a:ext cx="323809" cy="1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C830F9-80EC-58F3-DE28-C72FAC0E93C9}"/>
              </a:ext>
            </a:extLst>
          </p:cNvPr>
          <p:cNvSpPr/>
          <p:nvPr/>
        </p:nvSpPr>
        <p:spPr bwMode="auto">
          <a:xfrm>
            <a:off x="3862857" y="2506428"/>
            <a:ext cx="295238" cy="200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CCD27A-EC1C-5F9F-5924-D4B3DE99F0AA}"/>
              </a:ext>
            </a:extLst>
          </p:cNvPr>
          <p:cNvSpPr/>
          <p:nvPr/>
        </p:nvSpPr>
        <p:spPr bwMode="auto">
          <a:xfrm>
            <a:off x="6891428" y="2515959"/>
            <a:ext cx="304761" cy="181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8F3541-9FDB-C923-2820-9718E5EEC7AB}"/>
              </a:ext>
            </a:extLst>
          </p:cNvPr>
          <p:cNvSpPr/>
          <p:nvPr/>
        </p:nvSpPr>
        <p:spPr bwMode="auto">
          <a:xfrm>
            <a:off x="10348571" y="3440428"/>
            <a:ext cx="190476" cy="1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9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8358B-B8D2-FC81-8329-7DEA402917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6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B21652-EF4A-2F93-89B9-082F823AD36C}"/>
              </a:ext>
            </a:extLst>
          </p:cNvPr>
          <p:cNvSpPr/>
          <p:nvPr/>
        </p:nvSpPr>
        <p:spPr bwMode="auto">
          <a:xfrm>
            <a:off x="10662857" y="1583469"/>
            <a:ext cx="247619" cy="19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2CC54D-99E0-B729-9552-703AFDFEDC35}"/>
              </a:ext>
            </a:extLst>
          </p:cNvPr>
          <p:cNvSpPr/>
          <p:nvPr/>
        </p:nvSpPr>
        <p:spPr bwMode="auto">
          <a:xfrm>
            <a:off x="10662857" y="2051626"/>
            <a:ext cx="247619" cy="18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FB37E8-1D3B-B48D-58EE-7716FF0FAADA}"/>
              </a:ext>
            </a:extLst>
          </p:cNvPr>
          <p:cNvSpPr/>
          <p:nvPr/>
        </p:nvSpPr>
        <p:spPr bwMode="auto">
          <a:xfrm>
            <a:off x="10624761" y="2624879"/>
            <a:ext cx="285714" cy="257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E0AC5A-91D0-61AA-B7B8-10D374137E7B}"/>
              </a:ext>
            </a:extLst>
          </p:cNvPr>
          <p:cNvSpPr/>
          <p:nvPr/>
        </p:nvSpPr>
        <p:spPr bwMode="auto">
          <a:xfrm>
            <a:off x="10624761" y="3245903"/>
            <a:ext cx="285714" cy="24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5800C9C-703F-3573-0E17-91CE3444D4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80748"/>
            <a:ext cx="10800000" cy="478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BA80EF-1DEC-C7E6-4A85-95A0B3CB3A49}"/>
              </a:ext>
            </a:extLst>
          </p:cNvPr>
          <p:cNvSpPr/>
          <p:nvPr/>
        </p:nvSpPr>
        <p:spPr bwMode="auto">
          <a:xfrm>
            <a:off x="10632209" y="3857242"/>
            <a:ext cx="276190" cy="25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21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AD435B-F812-9E1C-A99F-38139B0B8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C62627-CDBF-B109-A6FA-22B5FED1872E}"/>
              </a:ext>
            </a:extLst>
          </p:cNvPr>
          <p:cNvSpPr/>
          <p:nvPr/>
        </p:nvSpPr>
        <p:spPr bwMode="auto">
          <a:xfrm>
            <a:off x="7586666" y="1525204"/>
            <a:ext cx="228572" cy="200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291517-E889-DD6B-1063-4BE4A2C53D71}"/>
              </a:ext>
            </a:extLst>
          </p:cNvPr>
          <p:cNvSpPr/>
          <p:nvPr/>
        </p:nvSpPr>
        <p:spPr bwMode="auto">
          <a:xfrm>
            <a:off x="4167619" y="2583924"/>
            <a:ext cx="228571" cy="19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A39CF0-4B64-4626-814D-8961D5F0F796}"/>
              </a:ext>
            </a:extLst>
          </p:cNvPr>
          <p:cNvSpPr/>
          <p:nvPr/>
        </p:nvSpPr>
        <p:spPr bwMode="auto">
          <a:xfrm>
            <a:off x="8091428" y="3928785"/>
            <a:ext cx="228571" cy="19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81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3304B-667B-9400-1B30-0818E13E93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4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2F2852-EF2C-2C90-52BC-3BD59C3880DB}"/>
              </a:ext>
            </a:extLst>
          </p:cNvPr>
          <p:cNvSpPr/>
          <p:nvPr/>
        </p:nvSpPr>
        <p:spPr bwMode="auto">
          <a:xfrm>
            <a:off x="5491428" y="1115210"/>
            <a:ext cx="247619" cy="200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898DF-F15F-8A45-391F-0D82D5814EB3}"/>
              </a:ext>
            </a:extLst>
          </p:cNvPr>
          <p:cNvSpPr/>
          <p:nvPr/>
        </p:nvSpPr>
        <p:spPr bwMode="auto">
          <a:xfrm>
            <a:off x="5339047" y="2996038"/>
            <a:ext cx="228571" cy="190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52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3683E-2049-2031-453A-AD97C9D56C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4F1D62-BFA0-FE93-BEE7-2BD0323A09E5}"/>
              </a:ext>
            </a:extLst>
          </p:cNvPr>
          <p:cNvSpPr/>
          <p:nvPr/>
        </p:nvSpPr>
        <p:spPr bwMode="auto">
          <a:xfrm>
            <a:off x="2358095" y="1963600"/>
            <a:ext cx="476190" cy="49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316AE4-6ADE-F4D4-3E69-03D86ED382FB}"/>
              </a:ext>
            </a:extLst>
          </p:cNvPr>
          <p:cNvSpPr/>
          <p:nvPr/>
        </p:nvSpPr>
        <p:spPr bwMode="auto">
          <a:xfrm>
            <a:off x="4977142" y="1916832"/>
            <a:ext cx="314285" cy="542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FB47E9-4C9B-04D7-6FD5-1B6FC9AB3966}"/>
              </a:ext>
            </a:extLst>
          </p:cNvPr>
          <p:cNvSpPr/>
          <p:nvPr/>
        </p:nvSpPr>
        <p:spPr bwMode="auto">
          <a:xfrm>
            <a:off x="7377142" y="1916832"/>
            <a:ext cx="314285" cy="542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61F0F0-4EAB-3DD3-F48F-0B28A0339149}"/>
              </a:ext>
            </a:extLst>
          </p:cNvPr>
          <p:cNvSpPr/>
          <p:nvPr/>
        </p:nvSpPr>
        <p:spPr bwMode="auto">
          <a:xfrm>
            <a:off x="10453333" y="1916832"/>
            <a:ext cx="304762" cy="542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038DD0-8FB7-D19A-D6F0-41F8D457C0F6}"/>
              </a:ext>
            </a:extLst>
          </p:cNvPr>
          <p:cNvSpPr/>
          <p:nvPr/>
        </p:nvSpPr>
        <p:spPr bwMode="auto">
          <a:xfrm>
            <a:off x="2520649" y="2678696"/>
            <a:ext cx="313636" cy="49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6ED34E-DA0C-C99E-410F-FC4F6D9A3D63}"/>
              </a:ext>
            </a:extLst>
          </p:cNvPr>
          <p:cNvSpPr/>
          <p:nvPr/>
        </p:nvSpPr>
        <p:spPr bwMode="auto">
          <a:xfrm>
            <a:off x="5024760" y="2678696"/>
            <a:ext cx="423167" cy="49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21D483-C8EF-0A34-F47B-9703856DAE26}"/>
              </a:ext>
            </a:extLst>
          </p:cNvPr>
          <p:cNvSpPr/>
          <p:nvPr/>
        </p:nvSpPr>
        <p:spPr bwMode="auto">
          <a:xfrm>
            <a:off x="7339047" y="2678696"/>
            <a:ext cx="523809" cy="49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935932-F842-3E7A-9280-C49DB9CBEA96}"/>
              </a:ext>
            </a:extLst>
          </p:cNvPr>
          <p:cNvSpPr/>
          <p:nvPr/>
        </p:nvSpPr>
        <p:spPr bwMode="auto">
          <a:xfrm>
            <a:off x="10177142" y="2821716"/>
            <a:ext cx="190476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86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152E7-AFE3-BE0E-8429-98C1F8DED7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3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B650D3-A381-B3C1-7D07-9450982C3270}"/>
              </a:ext>
            </a:extLst>
          </p:cNvPr>
          <p:cNvSpPr/>
          <p:nvPr/>
        </p:nvSpPr>
        <p:spPr bwMode="auto">
          <a:xfrm>
            <a:off x="1062856" y="2223224"/>
            <a:ext cx="1419047" cy="439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2F3D2D-6FE0-B64D-D20C-A723EFB64B78}"/>
              </a:ext>
            </a:extLst>
          </p:cNvPr>
          <p:cNvSpPr/>
          <p:nvPr/>
        </p:nvSpPr>
        <p:spPr bwMode="auto">
          <a:xfrm>
            <a:off x="4234285" y="2223224"/>
            <a:ext cx="1590476" cy="439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854F32-357C-17F6-2B21-729CCEF7AC38}"/>
              </a:ext>
            </a:extLst>
          </p:cNvPr>
          <p:cNvSpPr/>
          <p:nvPr/>
        </p:nvSpPr>
        <p:spPr bwMode="auto">
          <a:xfrm>
            <a:off x="7577142" y="2223224"/>
            <a:ext cx="2409523" cy="439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1CC91B-EFD3-86E2-793A-A16286A70C2D}"/>
              </a:ext>
            </a:extLst>
          </p:cNvPr>
          <p:cNvSpPr/>
          <p:nvPr/>
        </p:nvSpPr>
        <p:spPr bwMode="auto">
          <a:xfrm>
            <a:off x="7577142" y="2968228"/>
            <a:ext cx="742857" cy="20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E1DBF6D-DE22-79EE-238C-6780536F5605}"/>
              </a:ext>
            </a:extLst>
          </p:cNvPr>
          <p:cNvSpPr/>
          <p:nvPr/>
        </p:nvSpPr>
        <p:spPr bwMode="auto">
          <a:xfrm>
            <a:off x="4234285" y="3503103"/>
            <a:ext cx="704761" cy="42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41A0E3A-F5A8-691E-8468-218C6A1804BF}"/>
              </a:ext>
            </a:extLst>
          </p:cNvPr>
          <p:cNvSpPr/>
          <p:nvPr/>
        </p:nvSpPr>
        <p:spPr bwMode="auto">
          <a:xfrm>
            <a:off x="7577142" y="3627270"/>
            <a:ext cx="390476" cy="171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9B650D3-A381-B3C1-7D07-9450982C3270}"/>
              </a:ext>
            </a:extLst>
          </p:cNvPr>
          <p:cNvSpPr/>
          <p:nvPr/>
        </p:nvSpPr>
        <p:spPr bwMode="auto">
          <a:xfrm>
            <a:off x="1062855" y="2848835"/>
            <a:ext cx="1419047" cy="439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9B650D3-A381-B3C1-7D07-9450982C3270}"/>
              </a:ext>
            </a:extLst>
          </p:cNvPr>
          <p:cNvSpPr/>
          <p:nvPr/>
        </p:nvSpPr>
        <p:spPr bwMode="auto">
          <a:xfrm>
            <a:off x="1058095" y="3493550"/>
            <a:ext cx="1419047" cy="439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22F3D2D-6FE0-B64D-D20C-A723EFB64B78}"/>
              </a:ext>
            </a:extLst>
          </p:cNvPr>
          <p:cNvSpPr/>
          <p:nvPr/>
        </p:nvSpPr>
        <p:spPr bwMode="auto">
          <a:xfrm>
            <a:off x="4209444" y="2780928"/>
            <a:ext cx="1590476" cy="569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05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5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15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2023-11-23T17:17:31Z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