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18"/>
  </p:notesMasterIdLst>
  <p:sldIdLst>
    <p:sldId id="363" r:id="rId2"/>
    <p:sldId id="383" r:id="rId3"/>
    <p:sldId id="382" r:id="rId4"/>
    <p:sldId id="380" r:id="rId5"/>
    <p:sldId id="379" r:id="rId6"/>
    <p:sldId id="378" r:id="rId7"/>
    <p:sldId id="377" r:id="rId8"/>
    <p:sldId id="376" r:id="rId9"/>
    <p:sldId id="374" r:id="rId10"/>
    <p:sldId id="372" r:id="rId11"/>
    <p:sldId id="371" r:id="rId12"/>
    <p:sldId id="370" r:id="rId13"/>
    <p:sldId id="368" r:id="rId14"/>
    <p:sldId id="367" r:id="rId15"/>
    <p:sldId id="366" r:id="rId16"/>
    <p:sldId id="365" r:id="rId17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3472" autoAdjust="0"/>
    <p:restoredTop sz="94660" autoAdjust="0"/>
  </p:normalViewPr>
  <p:slideViewPr>
    <p:cSldViewPr>
      <p:cViewPr varScale="1">
        <p:scale>
          <a:sx n="101" d="100"/>
          <a:sy n="101" d="100"/>
        </p:scale>
        <p:origin x="132" y="19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1933B48-6616-436E-A6CD-15FD32315A5F}" type="datetimeFigureOut">
              <a:rPr lang="zh-CN" altLang="en-US" smtClean="0"/>
              <a:t>2023/11/24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756AEF0-4D91-4228-B412-2AE04A7A169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00523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56AEF0-4D91-4228-B412-2AE04A7A1697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82751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56AEF0-4D91-4228-B412-2AE04A7A1697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681572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56AEF0-4D91-4228-B412-2AE04A7A1697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85730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png"/><Relationship Id="rId4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3649163-8557-C42C-98EE-EF9D4ACED2F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2276872"/>
            <a:ext cx="10800000" cy="18674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E912A7A-F83D-BF05-4D3F-0C1921B5F3B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1418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3D82E21-DBE7-BBB3-48DF-CD8563CCA130}"/>
              </a:ext>
            </a:extLst>
          </p:cNvPr>
          <p:cNvSpPr/>
          <p:nvPr/>
        </p:nvSpPr>
        <p:spPr bwMode="auto">
          <a:xfrm>
            <a:off x="5361417" y="2440837"/>
            <a:ext cx="1091194" cy="4306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6398EE1-259F-FB30-4354-AA6A6BF1927A}"/>
              </a:ext>
            </a:extLst>
          </p:cNvPr>
          <p:cNvSpPr/>
          <p:nvPr/>
        </p:nvSpPr>
        <p:spPr bwMode="auto">
          <a:xfrm>
            <a:off x="3770732" y="3017607"/>
            <a:ext cx="130635" cy="1538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C0CA1A2-80EF-7E4D-44C8-2AEFBF4B8F65}"/>
              </a:ext>
            </a:extLst>
          </p:cNvPr>
          <p:cNvSpPr/>
          <p:nvPr/>
        </p:nvSpPr>
        <p:spPr bwMode="auto">
          <a:xfrm>
            <a:off x="5161621" y="3063747"/>
            <a:ext cx="1438435" cy="4921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69F0144-6D38-038F-7A32-F0AF384B3C5B}"/>
              </a:ext>
            </a:extLst>
          </p:cNvPr>
          <p:cNvSpPr/>
          <p:nvPr/>
        </p:nvSpPr>
        <p:spPr bwMode="auto">
          <a:xfrm>
            <a:off x="8204669" y="3063748"/>
            <a:ext cx="146004" cy="1461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C1C75BD-CEF5-F3A0-43EC-8344AE291557}"/>
              </a:ext>
            </a:extLst>
          </p:cNvPr>
          <p:cNvSpPr/>
          <p:nvPr/>
        </p:nvSpPr>
        <p:spPr bwMode="auto">
          <a:xfrm>
            <a:off x="7835815" y="3709730"/>
            <a:ext cx="876028" cy="4393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E2A63AA-1B4F-5C9E-D7E5-1A6FD8CA5EBF}"/>
              </a:ext>
            </a:extLst>
          </p:cNvPr>
          <p:cNvSpPr/>
          <p:nvPr/>
        </p:nvSpPr>
        <p:spPr bwMode="auto">
          <a:xfrm>
            <a:off x="5822485" y="4355711"/>
            <a:ext cx="153689" cy="1538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DCA2C31A-6692-70F3-A1D2-0141D40F981C}"/>
              </a:ext>
            </a:extLst>
          </p:cNvPr>
          <p:cNvSpPr/>
          <p:nvPr/>
        </p:nvSpPr>
        <p:spPr bwMode="auto">
          <a:xfrm>
            <a:off x="7628334" y="4437112"/>
            <a:ext cx="1390888" cy="4492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FBC282B5-B1A6-9602-AAF0-1E82720C59D9}"/>
              </a:ext>
            </a:extLst>
          </p:cNvPr>
          <p:cNvSpPr/>
          <p:nvPr/>
        </p:nvSpPr>
        <p:spPr bwMode="auto">
          <a:xfrm>
            <a:off x="5346048" y="5101666"/>
            <a:ext cx="1106563" cy="4875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FD662B86-1E38-BBC0-0B3E-23C6D1AA490A}"/>
              </a:ext>
            </a:extLst>
          </p:cNvPr>
          <p:cNvSpPr/>
          <p:nvPr/>
        </p:nvSpPr>
        <p:spPr bwMode="auto">
          <a:xfrm>
            <a:off x="8250776" y="5647674"/>
            <a:ext cx="153689" cy="1538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47448392-9E14-A361-7A16-65980747832A}"/>
              </a:ext>
            </a:extLst>
          </p:cNvPr>
          <p:cNvSpPr/>
          <p:nvPr/>
        </p:nvSpPr>
        <p:spPr bwMode="auto">
          <a:xfrm>
            <a:off x="5153936" y="5733256"/>
            <a:ext cx="1374112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F4F2A5D9-53EA-6AD4-58CD-742C30345DF7}"/>
              </a:ext>
            </a:extLst>
          </p:cNvPr>
          <p:cNvSpPr/>
          <p:nvPr/>
        </p:nvSpPr>
        <p:spPr bwMode="auto">
          <a:xfrm>
            <a:off x="3885999" y="5978355"/>
            <a:ext cx="130635" cy="1614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61D28D93-0B09-CB68-E75F-B85E466A3431}"/>
              </a:ext>
            </a:extLst>
          </p:cNvPr>
          <p:cNvSpPr/>
          <p:nvPr/>
        </p:nvSpPr>
        <p:spPr bwMode="auto">
          <a:xfrm>
            <a:off x="1250228" y="6478221"/>
            <a:ext cx="3488747" cy="1845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8902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10" grpId="0" animBg="1"/>
      <p:bldP spid="12" grpId="0" animBg="1"/>
      <p:bldP spid="14" grpId="0" animBg="1"/>
      <p:bldP spid="15" grpId="0" animBg="1"/>
      <p:bldP spid="17" grpId="0" animBg="1"/>
      <p:bldP spid="18" grpId="0" animBg="1"/>
      <p:bldP spid="19" grpId="0" animBg="1"/>
      <p:bldP spid="2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g_16777215">
            <a:extLst>
              <a:ext uri="{FF2B5EF4-FFF2-40B4-BE49-F238E27FC236}">
                <a16:creationId xmlns:a16="http://schemas.microsoft.com/office/drawing/2014/main" id="{650C6A5C-DE11-DEBB-4FAD-C8F5FE0FEF2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268760"/>
            <a:ext cx="10800000" cy="24803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118226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D959FCD-D642-AFA4-9BDC-0429ABF0AF6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054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C0ABA33-F0B9-F078-65C0-1C623D5F0D26}"/>
              </a:ext>
            </a:extLst>
          </p:cNvPr>
          <p:cNvSpPr/>
          <p:nvPr/>
        </p:nvSpPr>
        <p:spPr bwMode="auto">
          <a:xfrm>
            <a:off x="6348571" y="2764508"/>
            <a:ext cx="314285" cy="1906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44FDC93-4F58-F7E8-BCD3-2F25B2897F79}"/>
              </a:ext>
            </a:extLst>
          </p:cNvPr>
          <p:cNvSpPr/>
          <p:nvPr/>
        </p:nvSpPr>
        <p:spPr bwMode="auto">
          <a:xfrm>
            <a:off x="6339047" y="3288912"/>
            <a:ext cx="314285" cy="1906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B4881452-F44C-7088-A01E-88018DFF12A7}"/>
              </a:ext>
            </a:extLst>
          </p:cNvPr>
          <p:cNvSpPr/>
          <p:nvPr/>
        </p:nvSpPr>
        <p:spPr bwMode="auto">
          <a:xfrm>
            <a:off x="6262857" y="4318651"/>
            <a:ext cx="571428" cy="2479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2A90ED80-7E6A-A2A7-70A2-373819FD3D41}"/>
              </a:ext>
            </a:extLst>
          </p:cNvPr>
          <p:cNvSpPr/>
          <p:nvPr/>
        </p:nvSpPr>
        <p:spPr bwMode="auto">
          <a:xfrm>
            <a:off x="6977142" y="4843055"/>
            <a:ext cx="590477" cy="2479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img_16777215">
            <a:extLst>
              <a:ext uri="{FF2B5EF4-FFF2-40B4-BE49-F238E27FC236}">
                <a16:creationId xmlns:a16="http://schemas.microsoft.com/office/drawing/2014/main" id="{981083F7-5EF1-85A6-0839-27225D34485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221"/>
          <a:stretch/>
        </p:blipFill>
        <p:spPr>
          <a:xfrm>
            <a:off x="4555583" y="5777448"/>
            <a:ext cx="6024072" cy="10215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5D7D2A6A-1CB5-737D-0B41-63DD1F6DB71D}"/>
              </a:ext>
            </a:extLst>
          </p:cNvPr>
          <p:cNvSpPr/>
          <p:nvPr/>
        </p:nvSpPr>
        <p:spPr bwMode="auto">
          <a:xfrm>
            <a:off x="4936535" y="6445762"/>
            <a:ext cx="5009523" cy="2386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5400" y="1772816"/>
            <a:ext cx="4577048" cy="3281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0646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2" grpId="0" animBg="1"/>
      <p:bldP spid="14" grpId="0" animBg="1"/>
      <p:bldP spid="1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55EB4AB-9439-1C80-6C84-76A79B92E9E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421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267809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92707D4-3DF3-BEDB-9D6D-34A8431E31D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148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1624" y="1624910"/>
            <a:ext cx="5977509" cy="3466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142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95DDE0D-2A0D-B2D3-2CF1-0E274599769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334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F6727BA-86C6-8FED-E12A-247EC5174761}"/>
              </a:ext>
            </a:extLst>
          </p:cNvPr>
          <p:cNvSpPr/>
          <p:nvPr/>
        </p:nvSpPr>
        <p:spPr bwMode="auto">
          <a:xfrm>
            <a:off x="1110476" y="2200644"/>
            <a:ext cx="2825284" cy="2285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A9F0624-56CF-96E8-741B-F51155BC6B02}"/>
              </a:ext>
            </a:extLst>
          </p:cNvPr>
          <p:cNvSpPr/>
          <p:nvPr/>
        </p:nvSpPr>
        <p:spPr bwMode="auto">
          <a:xfrm>
            <a:off x="1110476" y="2686388"/>
            <a:ext cx="2980952" cy="2381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AF709FB-A53D-B3F6-CAC2-6528CD9E4B8D}"/>
              </a:ext>
            </a:extLst>
          </p:cNvPr>
          <p:cNvSpPr/>
          <p:nvPr/>
        </p:nvSpPr>
        <p:spPr bwMode="auto">
          <a:xfrm>
            <a:off x="1100952" y="3181655"/>
            <a:ext cx="8123809" cy="2381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E55EB4AB-9439-1C80-6C84-76A79B92E9E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562"/>
          <a:stretch/>
        </p:blipFill>
        <p:spPr>
          <a:xfrm>
            <a:off x="551384" y="4268864"/>
            <a:ext cx="10800000" cy="19840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0041980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A110BD1-A430-7F9C-4D50-F3504E835FA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4138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39CF10B-7E6F-DD10-3E0F-4431A84937E6}"/>
              </a:ext>
            </a:extLst>
          </p:cNvPr>
          <p:cNvSpPr/>
          <p:nvPr/>
        </p:nvSpPr>
        <p:spPr bwMode="auto">
          <a:xfrm>
            <a:off x="1100952" y="1602499"/>
            <a:ext cx="9533333" cy="2388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8342277-4172-835A-D5CE-5A9C2B8ABDBE}"/>
              </a:ext>
            </a:extLst>
          </p:cNvPr>
          <p:cNvSpPr/>
          <p:nvPr/>
        </p:nvSpPr>
        <p:spPr bwMode="auto">
          <a:xfrm>
            <a:off x="1100952" y="2089704"/>
            <a:ext cx="1942857" cy="2292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1E495CA4-237A-55CD-79B7-76C8273E5699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016346"/>
            <a:ext cx="10800000" cy="14710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649EED3-489B-C36D-E722-2351579B782E}"/>
              </a:ext>
            </a:extLst>
          </p:cNvPr>
          <p:cNvSpPr/>
          <p:nvPr/>
        </p:nvSpPr>
        <p:spPr bwMode="auto">
          <a:xfrm>
            <a:off x="1100952" y="3646798"/>
            <a:ext cx="9542857" cy="2292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831849F-E17B-44C3-3F84-E6EEA9A5AF07}"/>
              </a:ext>
            </a:extLst>
          </p:cNvPr>
          <p:cNvSpPr/>
          <p:nvPr/>
        </p:nvSpPr>
        <p:spPr bwMode="auto">
          <a:xfrm>
            <a:off x="1100952" y="4143518"/>
            <a:ext cx="4657142" cy="2292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E55EB4AB-9439-1C80-6C84-76A79B92E9E1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562"/>
          <a:stretch/>
        </p:blipFill>
        <p:spPr>
          <a:xfrm>
            <a:off x="358094" y="4754866"/>
            <a:ext cx="10800000" cy="19840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709189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9E6DB13-EF56-263C-E395-851079EE075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388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6923E53-C327-E068-BD0C-ABC4EC028A21}"/>
              </a:ext>
            </a:extLst>
          </p:cNvPr>
          <p:cNvSpPr/>
          <p:nvPr/>
        </p:nvSpPr>
        <p:spPr bwMode="auto">
          <a:xfrm>
            <a:off x="4796190" y="1791370"/>
            <a:ext cx="580952" cy="2477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9F96C36-423B-28BF-A568-62C0119BC6AD}"/>
              </a:ext>
            </a:extLst>
          </p:cNvPr>
          <p:cNvSpPr/>
          <p:nvPr/>
        </p:nvSpPr>
        <p:spPr bwMode="auto">
          <a:xfrm>
            <a:off x="9710476" y="1791370"/>
            <a:ext cx="1133333" cy="2477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7D35F65-9022-74B0-DFA6-E20732F3AED1}"/>
              </a:ext>
            </a:extLst>
          </p:cNvPr>
          <p:cNvSpPr/>
          <p:nvPr/>
        </p:nvSpPr>
        <p:spPr bwMode="auto">
          <a:xfrm>
            <a:off x="8281904" y="2363024"/>
            <a:ext cx="571428" cy="2477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8839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850F000-90C8-5CBA-337E-21681A2FC42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202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9BE3F16-ADF5-2F8C-EF56-5B6501CAD178}"/>
              </a:ext>
            </a:extLst>
          </p:cNvPr>
          <p:cNvSpPr/>
          <p:nvPr/>
        </p:nvSpPr>
        <p:spPr bwMode="auto">
          <a:xfrm>
            <a:off x="2072380" y="1696054"/>
            <a:ext cx="171428" cy="1905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19EC2D3-9412-3F37-EFE5-DE97339F9F0A}"/>
              </a:ext>
            </a:extLst>
          </p:cNvPr>
          <p:cNvSpPr/>
          <p:nvPr/>
        </p:nvSpPr>
        <p:spPr bwMode="auto">
          <a:xfrm>
            <a:off x="3958095" y="1696054"/>
            <a:ext cx="180952" cy="1905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ED61C74-15A3-C0BD-D744-6794036D141C}"/>
              </a:ext>
            </a:extLst>
          </p:cNvPr>
          <p:cNvSpPr/>
          <p:nvPr/>
        </p:nvSpPr>
        <p:spPr bwMode="auto">
          <a:xfrm>
            <a:off x="2758095" y="2267676"/>
            <a:ext cx="190476" cy="1905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D61028C-8702-F392-AF9D-F83E0A9B68F8}"/>
              </a:ext>
            </a:extLst>
          </p:cNvPr>
          <p:cNvSpPr/>
          <p:nvPr/>
        </p:nvSpPr>
        <p:spPr bwMode="auto">
          <a:xfrm>
            <a:off x="4672380" y="2267676"/>
            <a:ext cx="314285" cy="1905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4032964-2536-141A-2ABD-366DD03A4603}"/>
              </a:ext>
            </a:extLst>
          </p:cNvPr>
          <p:cNvSpPr/>
          <p:nvPr/>
        </p:nvSpPr>
        <p:spPr bwMode="auto">
          <a:xfrm>
            <a:off x="1862857" y="3973014"/>
            <a:ext cx="447619" cy="2000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C46DF9CB-9FED-7BC3-3307-8DCD319036F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4392204"/>
            <a:ext cx="10800000" cy="16385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F7564BD-CA2C-1BA7-8059-45D7D6B0CA24}"/>
              </a:ext>
            </a:extLst>
          </p:cNvPr>
          <p:cNvSpPr/>
          <p:nvPr/>
        </p:nvSpPr>
        <p:spPr bwMode="auto">
          <a:xfrm>
            <a:off x="1836392" y="4525577"/>
            <a:ext cx="1685714" cy="2476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84C4B8A-B29A-CB1E-1E54-6C97247CAF5E}"/>
              </a:ext>
            </a:extLst>
          </p:cNvPr>
          <p:cNvSpPr/>
          <p:nvPr/>
        </p:nvSpPr>
        <p:spPr bwMode="auto">
          <a:xfrm>
            <a:off x="8579249" y="4516051"/>
            <a:ext cx="1714285" cy="2572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F74C6E9-CC93-8779-4EE0-2335FE164586}"/>
              </a:ext>
            </a:extLst>
          </p:cNvPr>
          <p:cNvSpPr/>
          <p:nvPr/>
        </p:nvSpPr>
        <p:spPr bwMode="auto">
          <a:xfrm>
            <a:off x="5112582" y="5687835"/>
            <a:ext cx="457142" cy="1905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27828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088FCD0-294F-072B-D3F0-03113842E3C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053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62FB2E1-982A-E3DF-F2CF-9B117D9CE227}"/>
              </a:ext>
            </a:extLst>
          </p:cNvPr>
          <p:cNvSpPr/>
          <p:nvPr/>
        </p:nvSpPr>
        <p:spPr bwMode="auto">
          <a:xfrm>
            <a:off x="9796190" y="1200616"/>
            <a:ext cx="190476" cy="1905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3EE2554-3CF7-211F-8255-C555D7EDBB5F}"/>
              </a:ext>
            </a:extLst>
          </p:cNvPr>
          <p:cNvSpPr/>
          <p:nvPr/>
        </p:nvSpPr>
        <p:spPr bwMode="auto">
          <a:xfrm>
            <a:off x="1996190" y="3439153"/>
            <a:ext cx="866666" cy="266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2753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8825A18-9077-5048-FBE3-F0A8BB407B5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574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2526B4D-5AAA-CCF6-6D95-0896791A7028}"/>
              </a:ext>
            </a:extLst>
          </p:cNvPr>
          <p:cNvSpPr/>
          <p:nvPr/>
        </p:nvSpPr>
        <p:spPr bwMode="auto">
          <a:xfrm>
            <a:off x="7129523" y="3086445"/>
            <a:ext cx="723809" cy="2000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0CD24FA-9A44-2D59-6A5A-EEBA55C3E39B}"/>
              </a:ext>
            </a:extLst>
          </p:cNvPr>
          <p:cNvSpPr/>
          <p:nvPr/>
        </p:nvSpPr>
        <p:spPr bwMode="auto">
          <a:xfrm>
            <a:off x="7129523" y="3686491"/>
            <a:ext cx="733333" cy="2095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E59A104-8B47-11A0-9166-D72B2153D6D1}"/>
              </a:ext>
            </a:extLst>
          </p:cNvPr>
          <p:cNvSpPr/>
          <p:nvPr/>
        </p:nvSpPr>
        <p:spPr bwMode="auto">
          <a:xfrm>
            <a:off x="7129523" y="4286536"/>
            <a:ext cx="733333" cy="2095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52964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DD2120E-F576-A795-401E-66005735B0A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158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18C0C48-0163-3C6D-D8F8-B891A1FC0A49}"/>
              </a:ext>
            </a:extLst>
          </p:cNvPr>
          <p:cNvSpPr/>
          <p:nvPr/>
        </p:nvSpPr>
        <p:spPr bwMode="auto">
          <a:xfrm>
            <a:off x="8205714" y="1764044"/>
            <a:ext cx="247619" cy="1908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9338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7E91AD6-7AB0-AC52-3AC3-700D7A0603A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07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05FF330-5197-8032-D2D9-46A41A03E7E1}"/>
              </a:ext>
            </a:extLst>
          </p:cNvPr>
          <p:cNvSpPr/>
          <p:nvPr/>
        </p:nvSpPr>
        <p:spPr bwMode="auto">
          <a:xfrm>
            <a:off x="4653333" y="2633015"/>
            <a:ext cx="238095" cy="1909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5193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4C7DB7F-77CE-58ED-3276-2F784F1C1A7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227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BDB350E-116F-B0D5-B2F5-5C4641676B4A}"/>
              </a:ext>
            </a:extLst>
          </p:cNvPr>
          <p:cNvSpPr/>
          <p:nvPr/>
        </p:nvSpPr>
        <p:spPr bwMode="auto">
          <a:xfrm>
            <a:off x="8405714" y="1258231"/>
            <a:ext cx="238095" cy="2003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6BF5333D-BDE2-DBCD-9F2A-08C6E05BF2E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994701"/>
            <a:ext cx="10800000" cy="33752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44B492E-D2A8-AFBA-04E8-02C28BA5CF15}"/>
              </a:ext>
            </a:extLst>
          </p:cNvPr>
          <p:cNvSpPr/>
          <p:nvPr/>
        </p:nvSpPr>
        <p:spPr bwMode="auto">
          <a:xfrm>
            <a:off x="10120000" y="3986301"/>
            <a:ext cx="247619" cy="1906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2849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DE2B7F7-0477-3FEC-E92F-5C12350D468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246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C6410A9-CCD6-F7FD-C28A-7A20CD6F808A}"/>
              </a:ext>
            </a:extLst>
          </p:cNvPr>
          <p:cNvSpPr/>
          <p:nvPr/>
        </p:nvSpPr>
        <p:spPr bwMode="auto">
          <a:xfrm>
            <a:off x="2739047" y="1829508"/>
            <a:ext cx="238095" cy="2000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C10351FE-D947-DD11-53FF-2AEE9718AB5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896631"/>
            <a:ext cx="10800000" cy="2018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025F91F-EDC3-BE33-77FE-719268A6EF79}"/>
              </a:ext>
            </a:extLst>
          </p:cNvPr>
          <p:cNvSpPr/>
          <p:nvPr/>
        </p:nvSpPr>
        <p:spPr bwMode="auto">
          <a:xfrm>
            <a:off x="5339047" y="3193204"/>
            <a:ext cx="228571" cy="2009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5346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53</TotalTime>
  <Words>3</Words>
  <Application>Microsoft Office PowerPoint</Application>
  <PresentationFormat>宽屏</PresentationFormat>
  <Paragraphs>3</Paragraphs>
  <Slides>16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3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38</cp:revision>
  <dcterms:created xsi:type="dcterms:W3CDTF">2015-09-16T06:52:26Z</dcterms:created>
  <dcterms:modified xsi:type="dcterms:W3CDTF">2023-11-23T17:20:52Z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