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85" autoAdjust="0"/>
    <p:restoredTop sz="94660" autoAdjust="0"/>
  </p:normalViewPr>
  <p:slideViewPr>
    <p:cSldViewPr>
      <p:cViewPr varScale="1">
        <p:scale>
          <a:sx n="65" d="100"/>
          <a:sy n="65" d="100"/>
        </p:scale>
        <p:origin x="78" y="9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027312"/>
            <a:ext cx="71247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429000"/>
            <a:ext cx="72580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8FEAE-0682-2019-E6A9-91771BE4DE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A01D2C-C6BB-73AC-688C-5E7B514E9DB8}"/>
              </a:ext>
            </a:extLst>
          </p:cNvPr>
          <p:cNvSpPr/>
          <p:nvPr/>
        </p:nvSpPr>
        <p:spPr bwMode="auto">
          <a:xfrm>
            <a:off x="2999656" y="1172264"/>
            <a:ext cx="504056" cy="52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45383B-B48A-E78C-7DEA-C0CBF92C2721}"/>
              </a:ext>
            </a:extLst>
          </p:cNvPr>
          <p:cNvSpPr/>
          <p:nvPr/>
        </p:nvSpPr>
        <p:spPr bwMode="auto">
          <a:xfrm>
            <a:off x="6384032" y="1172264"/>
            <a:ext cx="459777" cy="52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4EF3A2-86A0-6E3B-5005-C31810B41360}"/>
              </a:ext>
            </a:extLst>
          </p:cNvPr>
          <p:cNvSpPr/>
          <p:nvPr/>
        </p:nvSpPr>
        <p:spPr bwMode="auto">
          <a:xfrm>
            <a:off x="3891428" y="2078225"/>
            <a:ext cx="295238" cy="36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ACDC9C-16D0-D643-E5F2-BCE599D59FD1}"/>
              </a:ext>
            </a:extLst>
          </p:cNvPr>
          <p:cNvSpPr/>
          <p:nvPr/>
        </p:nvSpPr>
        <p:spPr bwMode="auto">
          <a:xfrm>
            <a:off x="7520000" y="2078225"/>
            <a:ext cx="295238" cy="35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F9553C-7A92-FA07-6837-F715EF8221CC}"/>
              </a:ext>
            </a:extLst>
          </p:cNvPr>
          <p:cNvSpPr/>
          <p:nvPr/>
        </p:nvSpPr>
        <p:spPr bwMode="auto">
          <a:xfrm>
            <a:off x="1272380" y="4719814"/>
            <a:ext cx="3457142" cy="42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448DF9-6573-D2F2-2824-98B3E86CE15E}"/>
              </a:ext>
            </a:extLst>
          </p:cNvPr>
          <p:cNvSpPr/>
          <p:nvPr/>
        </p:nvSpPr>
        <p:spPr bwMode="auto">
          <a:xfrm>
            <a:off x="4996190" y="4719814"/>
            <a:ext cx="2704761" cy="43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34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1B6B1-714D-F661-9691-9985141A2C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34" y="692696"/>
            <a:ext cx="9114473" cy="304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5B49518-D9D7-CF82-97B4-8DDFD935FA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07237"/>
            <a:ext cx="4687443" cy="261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07EF942-1B2B-FF67-1B30-8CD108C3D9E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795" y="5941547"/>
            <a:ext cx="9114473" cy="7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F818B4-0BA9-F6A5-0AD3-88B0E132CB1E}"/>
              </a:ext>
            </a:extLst>
          </p:cNvPr>
          <p:cNvSpPr/>
          <p:nvPr/>
        </p:nvSpPr>
        <p:spPr bwMode="auto">
          <a:xfrm>
            <a:off x="3287688" y="6018502"/>
            <a:ext cx="1479667" cy="57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90446-8202-E8E3-70A4-313B300904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5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BD1658-EF90-8F3A-DC28-429BD54DB969}"/>
              </a:ext>
            </a:extLst>
          </p:cNvPr>
          <p:cNvSpPr/>
          <p:nvPr/>
        </p:nvSpPr>
        <p:spPr bwMode="auto">
          <a:xfrm>
            <a:off x="2835342" y="1198198"/>
            <a:ext cx="308330" cy="35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994FC4-B14B-5788-D3FC-85739636DF68}"/>
              </a:ext>
            </a:extLst>
          </p:cNvPr>
          <p:cNvSpPr/>
          <p:nvPr/>
        </p:nvSpPr>
        <p:spPr bwMode="auto">
          <a:xfrm>
            <a:off x="1963369" y="1957582"/>
            <a:ext cx="452134" cy="29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5B54A-109A-040F-176F-5BB2855DFCF8}"/>
              </a:ext>
            </a:extLst>
          </p:cNvPr>
          <p:cNvSpPr/>
          <p:nvPr/>
        </p:nvSpPr>
        <p:spPr bwMode="auto">
          <a:xfrm>
            <a:off x="6904552" y="1957582"/>
            <a:ext cx="242214" cy="306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9B0715-ED3D-747F-A53A-F8EF7D85CEFB}"/>
              </a:ext>
            </a:extLst>
          </p:cNvPr>
          <p:cNvSpPr/>
          <p:nvPr/>
        </p:nvSpPr>
        <p:spPr bwMode="auto">
          <a:xfrm>
            <a:off x="4304779" y="2716964"/>
            <a:ext cx="460208" cy="29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8807AE-3F54-9B79-8357-CFF4916A9CEB}"/>
              </a:ext>
            </a:extLst>
          </p:cNvPr>
          <p:cNvSpPr/>
          <p:nvPr/>
        </p:nvSpPr>
        <p:spPr bwMode="auto">
          <a:xfrm>
            <a:off x="7162914" y="2716964"/>
            <a:ext cx="452134" cy="29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A6B9BC-6F44-7362-8314-9D9AA66E4622}"/>
              </a:ext>
            </a:extLst>
          </p:cNvPr>
          <p:cNvSpPr/>
          <p:nvPr/>
        </p:nvSpPr>
        <p:spPr bwMode="auto">
          <a:xfrm>
            <a:off x="4910316" y="3476347"/>
            <a:ext cx="452134" cy="306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16F8A9-F6A1-8CCB-F5C7-CFBAFCAFDD43}"/>
              </a:ext>
            </a:extLst>
          </p:cNvPr>
          <p:cNvSpPr/>
          <p:nvPr/>
        </p:nvSpPr>
        <p:spPr bwMode="auto">
          <a:xfrm>
            <a:off x="7671565" y="3476347"/>
            <a:ext cx="452134" cy="306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4C634F-9A01-EEF6-A0AD-F9244678DCB7}"/>
              </a:ext>
            </a:extLst>
          </p:cNvPr>
          <p:cNvSpPr/>
          <p:nvPr/>
        </p:nvSpPr>
        <p:spPr bwMode="auto">
          <a:xfrm>
            <a:off x="4401665" y="5495983"/>
            <a:ext cx="750866" cy="36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870A57-64FD-C240-AB13-CDFD15EFCFC6}"/>
              </a:ext>
            </a:extLst>
          </p:cNvPr>
          <p:cNvSpPr/>
          <p:nvPr/>
        </p:nvSpPr>
        <p:spPr bwMode="auto">
          <a:xfrm>
            <a:off x="4054490" y="5940302"/>
            <a:ext cx="2268745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8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9D2F5-19E1-4133-2B14-A65178709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8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68BCF-FB35-25A9-9F1B-36D578664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8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528652"/>
            <a:ext cx="6512814" cy="414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7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863A3-BF26-EE25-A0F4-12CE104FC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313DDF-C673-1DE9-780C-2AFF3B9A791F}"/>
              </a:ext>
            </a:extLst>
          </p:cNvPr>
          <p:cNvSpPr/>
          <p:nvPr/>
        </p:nvSpPr>
        <p:spPr bwMode="auto">
          <a:xfrm>
            <a:off x="1243809" y="2906470"/>
            <a:ext cx="6695238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5A2AAB-E8C5-767A-CE45-1EC00029270B}"/>
              </a:ext>
            </a:extLst>
          </p:cNvPr>
          <p:cNvSpPr/>
          <p:nvPr/>
        </p:nvSpPr>
        <p:spPr bwMode="auto">
          <a:xfrm>
            <a:off x="1262857" y="3745058"/>
            <a:ext cx="9369647" cy="1534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9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9D5C3-9A5E-4ECD-DFE9-743D5E0A6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3A86E4-D234-49EB-D117-A2AC0B6B903A}"/>
              </a:ext>
            </a:extLst>
          </p:cNvPr>
          <p:cNvSpPr/>
          <p:nvPr/>
        </p:nvSpPr>
        <p:spPr bwMode="auto">
          <a:xfrm>
            <a:off x="1120000" y="2925529"/>
            <a:ext cx="3238095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7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44566-25B2-CF79-7344-F3DE7D5390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868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D6B0C-9231-617D-83BD-40CC02B3E2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60"/>
          <a:stretch/>
        </p:blipFill>
        <p:spPr>
          <a:xfrm>
            <a:off x="1343472" y="692696"/>
            <a:ext cx="5760640" cy="249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3C21C2-3651-C574-99B4-855C53BDC3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60830"/>
            <a:ext cx="6477000" cy="369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271" y="3789040"/>
            <a:ext cx="5704332" cy="293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87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2023-11-23T08:13:39Z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