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8" d="100"/>
          <a:sy n="78" d="100"/>
        </p:scale>
        <p:origin x="126" y="6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8287" y="2181225"/>
            <a:ext cx="9115425" cy="2495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53BD63-18C4-3BFA-E292-1BE4969B66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D9F5E0-E54B-97B7-D04C-7F34D686F655}"/>
              </a:ext>
            </a:extLst>
          </p:cNvPr>
          <p:cNvSpPr/>
          <p:nvPr/>
        </p:nvSpPr>
        <p:spPr bwMode="auto">
          <a:xfrm>
            <a:off x="1691428" y="3212977"/>
            <a:ext cx="1236220" cy="518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9E21094-FE80-BD19-CE8D-53A3D12E5FCC}"/>
              </a:ext>
            </a:extLst>
          </p:cNvPr>
          <p:cNvSpPr/>
          <p:nvPr/>
        </p:nvSpPr>
        <p:spPr bwMode="auto">
          <a:xfrm>
            <a:off x="6910476" y="3212977"/>
            <a:ext cx="1201748" cy="518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726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A4392D-3564-64F5-38D2-08F2F3CC66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330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92A1BB-0B6E-E7EB-313E-CCFCC5D6D89D}"/>
              </a:ext>
            </a:extLst>
          </p:cNvPr>
          <p:cNvSpPr/>
          <p:nvPr/>
        </p:nvSpPr>
        <p:spPr bwMode="auto">
          <a:xfrm>
            <a:off x="1524675" y="2964796"/>
            <a:ext cx="2987149" cy="1426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5F12D82-DEBB-F676-22FE-886264D6F652}"/>
              </a:ext>
            </a:extLst>
          </p:cNvPr>
          <p:cNvSpPr/>
          <p:nvPr/>
        </p:nvSpPr>
        <p:spPr bwMode="auto">
          <a:xfrm>
            <a:off x="1524675" y="4630009"/>
            <a:ext cx="5939597" cy="320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998596A-A7EA-16DD-3217-C2FF7FE6F4D0}"/>
              </a:ext>
            </a:extLst>
          </p:cNvPr>
          <p:cNvSpPr/>
          <p:nvPr/>
        </p:nvSpPr>
        <p:spPr bwMode="auto">
          <a:xfrm>
            <a:off x="1517856" y="5189630"/>
            <a:ext cx="6792008" cy="982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5C3B7C4-EBFD-9EF8-A4B5-1F1CFCA09E34}"/>
              </a:ext>
            </a:extLst>
          </p:cNvPr>
          <p:cNvSpPr/>
          <p:nvPr/>
        </p:nvSpPr>
        <p:spPr bwMode="auto">
          <a:xfrm>
            <a:off x="1490579" y="6295222"/>
            <a:ext cx="5469067" cy="313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648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733DA8-3303-93CC-54ED-945C4494B9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367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5D5D26-C7B6-C6C6-1EAA-7A7691E29805}"/>
              </a:ext>
            </a:extLst>
          </p:cNvPr>
          <p:cNvSpPr/>
          <p:nvPr/>
        </p:nvSpPr>
        <p:spPr bwMode="auto">
          <a:xfrm>
            <a:off x="5535258" y="6304554"/>
            <a:ext cx="223965" cy="259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1286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223A79-1495-C174-406B-F8D172A916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877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E201BC-840F-0866-7154-95A1C8F12F69}"/>
              </a:ext>
            </a:extLst>
          </p:cNvPr>
          <p:cNvSpPr/>
          <p:nvPr/>
        </p:nvSpPr>
        <p:spPr bwMode="auto">
          <a:xfrm>
            <a:off x="4503676" y="3332788"/>
            <a:ext cx="858821" cy="381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803D582-6B5F-2C92-72B6-505374899634}"/>
              </a:ext>
            </a:extLst>
          </p:cNvPr>
          <p:cNvSpPr/>
          <p:nvPr/>
        </p:nvSpPr>
        <p:spPr bwMode="auto">
          <a:xfrm>
            <a:off x="7136856" y="4598365"/>
            <a:ext cx="1551432" cy="551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54AE889-F512-68F6-61FB-56783B764086}"/>
              </a:ext>
            </a:extLst>
          </p:cNvPr>
          <p:cNvSpPr/>
          <p:nvPr/>
        </p:nvSpPr>
        <p:spPr bwMode="auto">
          <a:xfrm>
            <a:off x="2648297" y="5466422"/>
            <a:ext cx="1701439" cy="3975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A26D05B-25B2-E7BD-DF54-41BE728542A7}"/>
              </a:ext>
            </a:extLst>
          </p:cNvPr>
          <p:cNvSpPr/>
          <p:nvPr/>
        </p:nvSpPr>
        <p:spPr bwMode="auto">
          <a:xfrm>
            <a:off x="5791909" y="5466422"/>
            <a:ext cx="1733847" cy="3975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B4700C5-7189-A406-234A-11EFB947CCB4}"/>
              </a:ext>
            </a:extLst>
          </p:cNvPr>
          <p:cNvSpPr/>
          <p:nvPr/>
        </p:nvSpPr>
        <p:spPr bwMode="auto">
          <a:xfrm>
            <a:off x="3904121" y="6188450"/>
            <a:ext cx="478023" cy="348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F577DC4-C45F-B26D-845D-76E91BDC82ED}"/>
              </a:ext>
            </a:extLst>
          </p:cNvPr>
          <p:cNvSpPr/>
          <p:nvPr/>
        </p:nvSpPr>
        <p:spPr bwMode="auto">
          <a:xfrm>
            <a:off x="5824317" y="6188450"/>
            <a:ext cx="680575" cy="348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F30D36B-840B-6B93-6C6D-3FC567E221FD}"/>
              </a:ext>
            </a:extLst>
          </p:cNvPr>
          <p:cNvSpPr/>
          <p:nvPr/>
        </p:nvSpPr>
        <p:spPr bwMode="auto">
          <a:xfrm>
            <a:off x="7947065" y="6188450"/>
            <a:ext cx="648167" cy="348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E85981-D223-8BE8-5559-6E6D801DF5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7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20DA79-CFFD-EB23-3CEC-094BAE3F66F3}"/>
              </a:ext>
            </a:extLst>
          </p:cNvPr>
          <p:cNvSpPr/>
          <p:nvPr/>
        </p:nvSpPr>
        <p:spPr bwMode="auto">
          <a:xfrm>
            <a:off x="8415238" y="1181857"/>
            <a:ext cx="971429" cy="400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439F61-606F-2368-BC65-5A8E21AC1C34}"/>
              </a:ext>
            </a:extLst>
          </p:cNvPr>
          <p:cNvSpPr/>
          <p:nvPr/>
        </p:nvSpPr>
        <p:spPr bwMode="auto">
          <a:xfrm>
            <a:off x="3700952" y="2068981"/>
            <a:ext cx="971428" cy="352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16F499-5778-DCD1-12FF-008056BD272D}"/>
              </a:ext>
            </a:extLst>
          </p:cNvPr>
          <p:cNvSpPr/>
          <p:nvPr/>
        </p:nvSpPr>
        <p:spPr bwMode="auto">
          <a:xfrm>
            <a:off x="2043809" y="3747840"/>
            <a:ext cx="704761" cy="352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52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1A8C64-F33C-BF1A-FD3E-B19DB9C22F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3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62D231-5B86-18EE-A267-2E1050703591}"/>
              </a:ext>
            </a:extLst>
          </p:cNvPr>
          <p:cNvSpPr/>
          <p:nvPr/>
        </p:nvSpPr>
        <p:spPr bwMode="auto">
          <a:xfrm>
            <a:off x="4072380" y="4720438"/>
            <a:ext cx="866666" cy="400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DF7FA4-7080-E52F-A357-E4316C3D4C56}"/>
              </a:ext>
            </a:extLst>
          </p:cNvPr>
          <p:cNvSpPr/>
          <p:nvPr/>
        </p:nvSpPr>
        <p:spPr bwMode="auto">
          <a:xfrm>
            <a:off x="9272380" y="4720438"/>
            <a:ext cx="828571" cy="400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736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773C7D-8CEB-E48E-D748-137ADAE9F3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4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025D17-714D-AE33-3928-5E17A52D9FC2}"/>
              </a:ext>
            </a:extLst>
          </p:cNvPr>
          <p:cNvSpPr/>
          <p:nvPr/>
        </p:nvSpPr>
        <p:spPr bwMode="auto">
          <a:xfrm>
            <a:off x="3748571" y="5470199"/>
            <a:ext cx="600000" cy="400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2B0185-E200-ADAF-EF49-AD4B9A4B9B9D}"/>
              </a:ext>
            </a:extLst>
          </p:cNvPr>
          <p:cNvSpPr/>
          <p:nvPr/>
        </p:nvSpPr>
        <p:spPr bwMode="auto">
          <a:xfrm>
            <a:off x="8291428" y="5470199"/>
            <a:ext cx="819047" cy="400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780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3EE595-F4B2-4BD3-7058-AED2DAC648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428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3EDC23-FBBD-35E6-A4A5-4AE0F58B4755}"/>
              </a:ext>
            </a:extLst>
          </p:cNvPr>
          <p:cNvSpPr/>
          <p:nvPr/>
        </p:nvSpPr>
        <p:spPr bwMode="auto">
          <a:xfrm>
            <a:off x="5748045" y="2142432"/>
            <a:ext cx="359146" cy="331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ADAF6B-960B-997E-80B9-E310292922F5}"/>
              </a:ext>
            </a:extLst>
          </p:cNvPr>
          <p:cNvSpPr/>
          <p:nvPr/>
        </p:nvSpPr>
        <p:spPr bwMode="auto">
          <a:xfrm>
            <a:off x="5370482" y="5377248"/>
            <a:ext cx="368355" cy="359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281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D83E3A-09D6-047C-CBF7-C631500E7A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9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B271D4-77BD-AEA8-3E9D-F69B3093C646}"/>
              </a:ext>
            </a:extLst>
          </p:cNvPr>
          <p:cNvSpPr/>
          <p:nvPr/>
        </p:nvSpPr>
        <p:spPr bwMode="auto">
          <a:xfrm>
            <a:off x="8491428" y="2088605"/>
            <a:ext cx="380952" cy="362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00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9A97F1-42A3-DFAB-097A-91CFAB61DD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90C4CF-3B54-6359-222F-B0BB13BF0430}"/>
              </a:ext>
            </a:extLst>
          </p:cNvPr>
          <p:cNvSpPr/>
          <p:nvPr/>
        </p:nvSpPr>
        <p:spPr bwMode="auto">
          <a:xfrm>
            <a:off x="7081904" y="2929137"/>
            <a:ext cx="380952" cy="372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938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430424-B995-9003-C8EF-4F89B47E05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908006-8B24-A570-9550-A1F9FB031DC0}"/>
              </a:ext>
            </a:extLst>
          </p:cNvPr>
          <p:cNvSpPr/>
          <p:nvPr/>
        </p:nvSpPr>
        <p:spPr bwMode="auto">
          <a:xfrm>
            <a:off x="3186666" y="5517232"/>
            <a:ext cx="1253150" cy="508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818D0E9-4759-8928-0A5E-BE778471ECDC}"/>
              </a:ext>
            </a:extLst>
          </p:cNvPr>
          <p:cNvSpPr/>
          <p:nvPr/>
        </p:nvSpPr>
        <p:spPr bwMode="auto">
          <a:xfrm>
            <a:off x="8396190" y="5517232"/>
            <a:ext cx="1228202" cy="508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201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36</cp:revision>
  <dcterms:created xsi:type="dcterms:W3CDTF">2015-09-16T06:52:26Z</dcterms:created>
  <dcterms:modified xsi:type="dcterms:W3CDTF">2023-11-23T03:03:43Z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