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247900"/>
            <a:ext cx="691515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61713-0848-46C8-3FD4-C36BD6A1B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6B0B8-9543-117B-8587-081C2410E6E1}"/>
              </a:ext>
            </a:extLst>
          </p:cNvPr>
          <p:cNvSpPr/>
          <p:nvPr/>
        </p:nvSpPr>
        <p:spPr bwMode="auto">
          <a:xfrm>
            <a:off x="7777142" y="5032941"/>
            <a:ext cx="304762" cy="257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5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469F0-8677-6422-B37E-358C9CC009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B76A0-CC02-F98E-6A5A-F7409AD1DD0C}"/>
              </a:ext>
            </a:extLst>
          </p:cNvPr>
          <p:cNvSpPr/>
          <p:nvPr/>
        </p:nvSpPr>
        <p:spPr bwMode="auto">
          <a:xfrm>
            <a:off x="6777142" y="2162641"/>
            <a:ext cx="571428" cy="37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B6A9A7-D550-7741-CB4B-821A860C4E38}"/>
              </a:ext>
            </a:extLst>
          </p:cNvPr>
          <p:cNvSpPr/>
          <p:nvPr/>
        </p:nvSpPr>
        <p:spPr bwMode="auto">
          <a:xfrm>
            <a:off x="5758095" y="3981941"/>
            <a:ext cx="828571" cy="352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23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161F0-0704-4B52-069F-62164B1A0A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D0824-63A0-CFED-73AD-659E93A98E62}"/>
              </a:ext>
            </a:extLst>
          </p:cNvPr>
          <p:cNvSpPr/>
          <p:nvPr/>
        </p:nvSpPr>
        <p:spPr bwMode="auto">
          <a:xfrm>
            <a:off x="1559496" y="3126288"/>
            <a:ext cx="6636694" cy="533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6BC8ED-73A7-BECD-458B-493E698850AC}"/>
              </a:ext>
            </a:extLst>
          </p:cNvPr>
          <p:cNvSpPr/>
          <p:nvPr/>
        </p:nvSpPr>
        <p:spPr bwMode="auto">
          <a:xfrm>
            <a:off x="1700952" y="4089046"/>
            <a:ext cx="6952380" cy="40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46A102-FE39-D6FA-27AE-FB5A1C0ECCEC}"/>
              </a:ext>
            </a:extLst>
          </p:cNvPr>
          <p:cNvSpPr/>
          <p:nvPr/>
        </p:nvSpPr>
        <p:spPr bwMode="auto">
          <a:xfrm>
            <a:off x="1700952" y="4918352"/>
            <a:ext cx="6952380" cy="419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861A93-46D6-CE1F-D017-AD1CC0BDD4E9}"/>
              </a:ext>
            </a:extLst>
          </p:cNvPr>
          <p:cNvSpPr/>
          <p:nvPr/>
        </p:nvSpPr>
        <p:spPr bwMode="auto">
          <a:xfrm>
            <a:off x="1720000" y="5757190"/>
            <a:ext cx="1857142" cy="40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6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FB5F-1E47-8D6F-E2DE-F272C541D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0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476B1F-8D4B-4893-B400-230ED53B273F}"/>
              </a:ext>
            </a:extLst>
          </p:cNvPr>
          <p:cNvSpPr/>
          <p:nvPr/>
        </p:nvSpPr>
        <p:spPr bwMode="auto">
          <a:xfrm>
            <a:off x="1877248" y="4914262"/>
            <a:ext cx="2743675" cy="905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9A9DCD-AF30-2894-674D-B7B84BF88596}"/>
              </a:ext>
            </a:extLst>
          </p:cNvPr>
          <p:cNvSpPr/>
          <p:nvPr/>
        </p:nvSpPr>
        <p:spPr bwMode="auto">
          <a:xfrm>
            <a:off x="5693870" y="4914263"/>
            <a:ext cx="2958264" cy="306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62E51-6E48-C795-8346-31BB27854C5E}"/>
              </a:ext>
            </a:extLst>
          </p:cNvPr>
          <p:cNvSpPr/>
          <p:nvPr/>
        </p:nvSpPr>
        <p:spPr bwMode="auto">
          <a:xfrm>
            <a:off x="6421940" y="5635222"/>
            <a:ext cx="1258236" cy="38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F13A20-45E2-7E6E-25F4-BD68122993D6}"/>
              </a:ext>
            </a:extLst>
          </p:cNvPr>
          <p:cNvSpPr/>
          <p:nvPr/>
        </p:nvSpPr>
        <p:spPr bwMode="auto">
          <a:xfrm>
            <a:off x="2950194" y="6164436"/>
            <a:ext cx="390858" cy="76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28863-0A5A-EB0E-FA0C-C65EA2E6E1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145CC-797C-ACE7-086E-E53C223E2843}"/>
              </a:ext>
            </a:extLst>
          </p:cNvPr>
          <p:cNvSpPr/>
          <p:nvPr/>
        </p:nvSpPr>
        <p:spPr bwMode="auto">
          <a:xfrm>
            <a:off x="1658309" y="2513011"/>
            <a:ext cx="1867236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C535F-B8CF-D6DE-7CE4-D36952F54DD6}"/>
              </a:ext>
            </a:extLst>
          </p:cNvPr>
          <p:cNvSpPr/>
          <p:nvPr/>
        </p:nvSpPr>
        <p:spPr bwMode="auto">
          <a:xfrm>
            <a:off x="4867329" y="2484822"/>
            <a:ext cx="1538827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019E9-292C-AB50-A0AE-E051BF1C59BE}"/>
              </a:ext>
            </a:extLst>
          </p:cNvPr>
          <p:cNvSpPr/>
          <p:nvPr/>
        </p:nvSpPr>
        <p:spPr bwMode="auto">
          <a:xfrm>
            <a:off x="7231869" y="2672750"/>
            <a:ext cx="2111196" cy="81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78C8C4-36CB-1E6F-738B-8AC1C80C131B}"/>
              </a:ext>
            </a:extLst>
          </p:cNvPr>
          <p:cNvSpPr/>
          <p:nvPr/>
        </p:nvSpPr>
        <p:spPr bwMode="auto">
          <a:xfrm>
            <a:off x="1414349" y="3067399"/>
            <a:ext cx="2402072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343511-B9A0-09F8-BE33-129E8EE05405}"/>
              </a:ext>
            </a:extLst>
          </p:cNvPr>
          <p:cNvSpPr/>
          <p:nvPr/>
        </p:nvSpPr>
        <p:spPr bwMode="auto">
          <a:xfrm>
            <a:off x="4848562" y="3029814"/>
            <a:ext cx="1351166" cy="46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2C8DDF-0FD2-04D9-6FFA-9086C5A21759}"/>
              </a:ext>
            </a:extLst>
          </p:cNvPr>
          <p:cNvSpPr/>
          <p:nvPr/>
        </p:nvSpPr>
        <p:spPr bwMode="auto">
          <a:xfrm>
            <a:off x="2559087" y="3715752"/>
            <a:ext cx="478537" cy="10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2F486F-A056-1A9F-8434-E4C05D967306}"/>
              </a:ext>
            </a:extLst>
          </p:cNvPr>
          <p:cNvSpPr/>
          <p:nvPr/>
        </p:nvSpPr>
        <p:spPr bwMode="auto">
          <a:xfrm>
            <a:off x="5608593" y="5388313"/>
            <a:ext cx="3007687" cy="42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A338D81-63C5-359E-0AE7-40BD8E03EE60}"/>
              </a:ext>
            </a:extLst>
          </p:cNvPr>
          <p:cNvSpPr/>
          <p:nvPr/>
        </p:nvSpPr>
        <p:spPr bwMode="auto">
          <a:xfrm>
            <a:off x="5674275" y="6280972"/>
            <a:ext cx="525453" cy="34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5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5F713-6900-DB19-95BD-5EF6A5DB7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0AD39-AD39-9016-5179-F16BB8B97C32}"/>
              </a:ext>
            </a:extLst>
          </p:cNvPr>
          <p:cNvSpPr/>
          <p:nvPr/>
        </p:nvSpPr>
        <p:spPr bwMode="auto">
          <a:xfrm>
            <a:off x="3158095" y="2316115"/>
            <a:ext cx="1514285" cy="46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28BF04-39C4-5680-CA8A-D6C04BAE567B}"/>
              </a:ext>
            </a:extLst>
          </p:cNvPr>
          <p:cNvSpPr/>
          <p:nvPr/>
        </p:nvSpPr>
        <p:spPr bwMode="auto">
          <a:xfrm>
            <a:off x="5815238" y="2897612"/>
            <a:ext cx="2466666" cy="46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CCCD82-1CDC-BE45-90BC-58320F50EE4B}"/>
              </a:ext>
            </a:extLst>
          </p:cNvPr>
          <p:cNvSpPr/>
          <p:nvPr/>
        </p:nvSpPr>
        <p:spPr bwMode="auto">
          <a:xfrm>
            <a:off x="3377142" y="4203597"/>
            <a:ext cx="1009523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CBF46C-5EFA-508B-C500-6F97D575697C}"/>
              </a:ext>
            </a:extLst>
          </p:cNvPr>
          <p:cNvSpPr/>
          <p:nvPr/>
        </p:nvSpPr>
        <p:spPr bwMode="auto">
          <a:xfrm>
            <a:off x="4824761" y="5385656"/>
            <a:ext cx="980952" cy="42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1AA4C-B38E-7732-4CC3-F10C44903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E61B2-A15D-786D-B29B-499FF9BFE862}"/>
              </a:ext>
            </a:extLst>
          </p:cNvPr>
          <p:cNvSpPr/>
          <p:nvPr/>
        </p:nvSpPr>
        <p:spPr bwMode="auto">
          <a:xfrm>
            <a:off x="1700952" y="3284984"/>
            <a:ext cx="3530952" cy="1512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FCD89-F1C7-5463-9B44-4D6E01025A49}"/>
              </a:ext>
            </a:extLst>
          </p:cNvPr>
          <p:cNvSpPr/>
          <p:nvPr/>
        </p:nvSpPr>
        <p:spPr bwMode="auto">
          <a:xfrm>
            <a:off x="6453333" y="3284984"/>
            <a:ext cx="3603107" cy="1653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5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9A0C2-0FB5-348C-BCA2-DCF5343D1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7A7BF-B02C-EFE8-6343-E864CE6D9B09}"/>
              </a:ext>
            </a:extLst>
          </p:cNvPr>
          <p:cNvSpPr/>
          <p:nvPr/>
        </p:nvSpPr>
        <p:spPr bwMode="auto">
          <a:xfrm>
            <a:off x="681904" y="2069350"/>
            <a:ext cx="3901928" cy="150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D2AE7-FFC3-BF28-44D1-DD294F333EFE}"/>
              </a:ext>
            </a:extLst>
          </p:cNvPr>
          <p:cNvSpPr/>
          <p:nvPr/>
        </p:nvSpPr>
        <p:spPr bwMode="auto">
          <a:xfrm>
            <a:off x="5462857" y="2059808"/>
            <a:ext cx="3761904" cy="1369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2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AD3AD-C96C-83CF-98F8-C4BDB59C8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16B4D3-8246-DEFA-6FFC-28373E794DC8}"/>
              </a:ext>
            </a:extLst>
          </p:cNvPr>
          <p:cNvSpPr/>
          <p:nvPr/>
        </p:nvSpPr>
        <p:spPr bwMode="auto">
          <a:xfrm>
            <a:off x="4319398" y="3192284"/>
            <a:ext cx="527184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63C19-860A-872A-092D-72041AF84A4A}"/>
              </a:ext>
            </a:extLst>
          </p:cNvPr>
          <p:cNvSpPr/>
          <p:nvPr/>
        </p:nvSpPr>
        <p:spPr bwMode="auto">
          <a:xfrm>
            <a:off x="9127685" y="3201383"/>
            <a:ext cx="527184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4B78DE-4B01-05F5-9A9F-0250FCB0F109}"/>
              </a:ext>
            </a:extLst>
          </p:cNvPr>
          <p:cNvSpPr/>
          <p:nvPr/>
        </p:nvSpPr>
        <p:spPr bwMode="auto">
          <a:xfrm>
            <a:off x="4592080" y="4065838"/>
            <a:ext cx="763508" cy="33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AC6CCC-1DE6-1092-3AB4-D7DA7964EAB1}"/>
              </a:ext>
            </a:extLst>
          </p:cNvPr>
          <p:cNvSpPr/>
          <p:nvPr/>
        </p:nvSpPr>
        <p:spPr bwMode="auto">
          <a:xfrm>
            <a:off x="8882272" y="4056739"/>
            <a:ext cx="527184" cy="452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ED93E5-4523-9551-320D-C33518B1AEE5}"/>
              </a:ext>
            </a:extLst>
          </p:cNvPr>
          <p:cNvSpPr/>
          <p:nvPr/>
        </p:nvSpPr>
        <p:spPr bwMode="auto">
          <a:xfrm>
            <a:off x="5591913" y="5558161"/>
            <a:ext cx="263592" cy="345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FF297E-B7BA-59D0-3105-796FBE187864}"/>
              </a:ext>
            </a:extLst>
          </p:cNvPr>
          <p:cNvSpPr/>
          <p:nvPr/>
        </p:nvSpPr>
        <p:spPr bwMode="auto">
          <a:xfrm>
            <a:off x="8827736" y="6058635"/>
            <a:ext cx="972564" cy="43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52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26712-8B20-2F5E-CB67-AEF83488A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11951-4FA8-DF3B-CBA9-6635B29DA70A}"/>
              </a:ext>
            </a:extLst>
          </p:cNvPr>
          <p:cNvSpPr/>
          <p:nvPr/>
        </p:nvSpPr>
        <p:spPr bwMode="auto">
          <a:xfrm>
            <a:off x="3758095" y="1601160"/>
            <a:ext cx="571428" cy="35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F0FCD-AC5B-4FF9-31F4-DDA903C60537}"/>
              </a:ext>
            </a:extLst>
          </p:cNvPr>
          <p:cNvSpPr/>
          <p:nvPr/>
        </p:nvSpPr>
        <p:spPr bwMode="auto">
          <a:xfrm>
            <a:off x="8805714" y="1601160"/>
            <a:ext cx="561903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C2E461-2B5D-7DC7-E32E-239CDE8EF9BB}"/>
              </a:ext>
            </a:extLst>
          </p:cNvPr>
          <p:cNvSpPr/>
          <p:nvPr/>
        </p:nvSpPr>
        <p:spPr bwMode="auto">
          <a:xfrm>
            <a:off x="3758095" y="2506769"/>
            <a:ext cx="561904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2DE523-50EA-937F-B5D4-BB146321E836}"/>
              </a:ext>
            </a:extLst>
          </p:cNvPr>
          <p:cNvSpPr/>
          <p:nvPr/>
        </p:nvSpPr>
        <p:spPr bwMode="auto">
          <a:xfrm>
            <a:off x="8805714" y="2506769"/>
            <a:ext cx="561903" cy="362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0BF9AF-5A10-7398-B2D7-E1DDF8F37ACA}"/>
              </a:ext>
            </a:extLst>
          </p:cNvPr>
          <p:cNvSpPr/>
          <p:nvPr/>
        </p:nvSpPr>
        <p:spPr bwMode="auto">
          <a:xfrm>
            <a:off x="5281904" y="4070136"/>
            <a:ext cx="1019047" cy="467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85029F-61D6-F3A7-C86E-ED93198A1364}"/>
              </a:ext>
            </a:extLst>
          </p:cNvPr>
          <p:cNvSpPr/>
          <p:nvPr/>
        </p:nvSpPr>
        <p:spPr bwMode="auto">
          <a:xfrm>
            <a:off x="6862857" y="4718361"/>
            <a:ext cx="1504761" cy="476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47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DDFEE-BB1C-A41B-D9A3-3721140BB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70A8D-2D30-2CFF-0585-31857C284B19}"/>
              </a:ext>
            </a:extLst>
          </p:cNvPr>
          <p:cNvSpPr/>
          <p:nvPr/>
        </p:nvSpPr>
        <p:spPr bwMode="auto">
          <a:xfrm>
            <a:off x="4072380" y="2612335"/>
            <a:ext cx="542857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7DD07-C108-B370-D071-7F1C243C1B34}"/>
              </a:ext>
            </a:extLst>
          </p:cNvPr>
          <p:cNvSpPr/>
          <p:nvPr/>
        </p:nvSpPr>
        <p:spPr bwMode="auto">
          <a:xfrm>
            <a:off x="8700952" y="2612335"/>
            <a:ext cx="533333" cy="3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9BF9DB-5C5B-3349-7993-774068D0280E}"/>
              </a:ext>
            </a:extLst>
          </p:cNvPr>
          <p:cNvSpPr/>
          <p:nvPr/>
        </p:nvSpPr>
        <p:spPr bwMode="auto">
          <a:xfrm>
            <a:off x="4053333" y="4100081"/>
            <a:ext cx="571428" cy="36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2C333-CC74-F285-6040-5355EADAA2CC}"/>
              </a:ext>
            </a:extLst>
          </p:cNvPr>
          <p:cNvSpPr/>
          <p:nvPr/>
        </p:nvSpPr>
        <p:spPr bwMode="auto">
          <a:xfrm>
            <a:off x="8796190" y="4100081"/>
            <a:ext cx="561904" cy="362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22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