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3024187"/>
            <a:ext cx="316230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BF7A3-A984-A206-2896-405D5CB8D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818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C99D6D-AA7F-C8D1-3604-2F7F84933E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D0F00-FE37-96E1-726A-354DC459BFA6}"/>
              </a:ext>
            </a:extLst>
          </p:cNvPr>
          <p:cNvSpPr/>
          <p:nvPr/>
        </p:nvSpPr>
        <p:spPr bwMode="auto">
          <a:xfrm>
            <a:off x="4805714" y="2040821"/>
            <a:ext cx="295238" cy="3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B3906-0867-C58B-8D26-6A5F3678E7E7}"/>
              </a:ext>
            </a:extLst>
          </p:cNvPr>
          <p:cNvSpPr/>
          <p:nvPr/>
        </p:nvSpPr>
        <p:spPr bwMode="auto">
          <a:xfrm>
            <a:off x="681904" y="3271873"/>
            <a:ext cx="5619047" cy="429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E92CC-EECD-4E17-E575-D2B9019D65BD}"/>
              </a:ext>
            </a:extLst>
          </p:cNvPr>
          <p:cNvSpPr/>
          <p:nvPr/>
        </p:nvSpPr>
        <p:spPr bwMode="auto">
          <a:xfrm>
            <a:off x="681904" y="4063946"/>
            <a:ext cx="3038095" cy="429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3454E8-9AB8-FD2B-1C0C-052B9924B708}"/>
              </a:ext>
            </a:extLst>
          </p:cNvPr>
          <p:cNvSpPr/>
          <p:nvPr/>
        </p:nvSpPr>
        <p:spPr bwMode="auto">
          <a:xfrm>
            <a:off x="681904" y="4846476"/>
            <a:ext cx="6314285" cy="41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DD0F00-FE37-96E1-726A-354DC459BFA6}"/>
              </a:ext>
            </a:extLst>
          </p:cNvPr>
          <p:cNvSpPr/>
          <p:nvPr/>
        </p:nvSpPr>
        <p:spPr bwMode="auto">
          <a:xfrm>
            <a:off x="8256240" y="3090555"/>
            <a:ext cx="2160240" cy="2328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1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65A7A-B3DD-41FA-0146-20AE555435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6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546ECB-19CC-2094-FD58-D2B8D237E4EF}"/>
              </a:ext>
            </a:extLst>
          </p:cNvPr>
          <p:cNvSpPr/>
          <p:nvPr/>
        </p:nvSpPr>
        <p:spPr bwMode="auto">
          <a:xfrm>
            <a:off x="1450182" y="4478086"/>
            <a:ext cx="2947772" cy="94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213A291-E13E-D36D-626F-158EEE45881B}"/>
              </a:ext>
            </a:extLst>
          </p:cNvPr>
          <p:cNvSpPr/>
          <p:nvPr/>
        </p:nvSpPr>
        <p:spPr bwMode="auto">
          <a:xfrm>
            <a:off x="4986157" y="4365104"/>
            <a:ext cx="2826075" cy="1053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7293CC8-3D6C-63A7-52D3-7FB8F3A91001}"/>
              </a:ext>
            </a:extLst>
          </p:cNvPr>
          <p:cNvSpPr/>
          <p:nvPr/>
        </p:nvSpPr>
        <p:spPr bwMode="auto">
          <a:xfrm>
            <a:off x="1429898" y="5750566"/>
            <a:ext cx="2865901" cy="92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E8681D1-1EBC-665E-00D6-BDCE2D7A5829}"/>
              </a:ext>
            </a:extLst>
          </p:cNvPr>
          <p:cNvSpPr/>
          <p:nvPr/>
        </p:nvSpPr>
        <p:spPr bwMode="auto">
          <a:xfrm>
            <a:off x="4986156" y="5589240"/>
            <a:ext cx="2826075" cy="1088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47B80-698F-0AFC-216F-8DC7162CD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F5032D-5307-5C13-6654-106DE9CDC772}"/>
              </a:ext>
            </a:extLst>
          </p:cNvPr>
          <p:cNvSpPr/>
          <p:nvPr/>
        </p:nvSpPr>
        <p:spPr bwMode="auto">
          <a:xfrm>
            <a:off x="681904" y="1988841"/>
            <a:ext cx="4117952" cy="139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EA9A76-08F8-D4A6-C94E-C4DD15173299}"/>
              </a:ext>
            </a:extLst>
          </p:cNvPr>
          <p:cNvSpPr/>
          <p:nvPr/>
        </p:nvSpPr>
        <p:spPr bwMode="auto">
          <a:xfrm>
            <a:off x="5591945" y="1844825"/>
            <a:ext cx="4176464" cy="153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61AC13-6840-642F-4A8E-B97EC5BED090}"/>
              </a:ext>
            </a:extLst>
          </p:cNvPr>
          <p:cNvSpPr/>
          <p:nvPr/>
        </p:nvSpPr>
        <p:spPr bwMode="auto">
          <a:xfrm>
            <a:off x="681904" y="3645024"/>
            <a:ext cx="4117952" cy="152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B033EA6-D088-722F-E3BE-679A51FA0223}"/>
              </a:ext>
            </a:extLst>
          </p:cNvPr>
          <p:cNvSpPr/>
          <p:nvPr/>
        </p:nvSpPr>
        <p:spPr bwMode="auto">
          <a:xfrm>
            <a:off x="5748571" y="3645024"/>
            <a:ext cx="4019837" cy="152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1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0EA3C-9E39-99F7-D5E5-C3293380E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382B89-71BC-6A82-C416-F1393BEA28AF}"/>
              </a:ext>
            </a:extLst>
          </p:cNvPr>
          <p:cNvSpPr/>
          <p:nvPr/>
        </p:nvSpPr>
        <p:spPr bwMode="auto">
          <a:xfrm>
            <a:off x="4163755" y="2301089"/>
            <a:ext cx="568208" cy="100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AF5A4F-5C21-86D5-A5A7-459999724136}"/>
              </a:ext>
            </a:extLst>
          </p:cNvPr>
          <p:cNvSpPr/>
          <p:nvPr/>
        </p:nvSpPr>
        <p:spPr bwMode="auto">
          <a:xfrm>
            <a:off x="9296056" y="2273861"/>
            <a:ext cx="1081428" cy="103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CE0B79-75FE-09D7-CC4C-365E8DF08F44}"/>
              </a:ext>
            </a:extLst>
          </p:cNvPr>
          <p:cNvSpPr/>
          <p:nvPr/>
        </p:nvSpPr>
        <p:spPr bwMode="auto">
          <a:xfrm>
            <a:off x="3840459" y="3845998"/>
            <a:ext cx="989781" cy="100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0761E6-8B0E-C0A0-86DB-5B18A67983B6}"/>
              </a:ext>
            </a:extLst>
          </p:cNvPr>
          <p:cNvSpPr/>
          <p:nvPr/>
        </p:nvSpPr>
        <p:spPr bwMode="auto">
          <a:xfrm>
            <a:off x="8912530" y="3845998"/>
            <a:ext cx="1008111" cy="100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4E42B24-99D3-7919-EA3F-D40537A670FE}"/>
              </a:ext>
            </a:extLst>
          </p:cNvPr>
          <p:cNvSpPr/>
          <p:nvPr/>
        </p:nvSpPr>
        <p:spPr bwMode="auto">
          <a:xfrm>
            <a:off x="4007768" y="5373216"/>
            <a:ext cx="1008111" cy="103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DE6E300-1B7D-F9B7-00B9-3B8D64AD1C4D}"/>
              </a:ext>
            </a:extLst>
          </p:cNvPr>
          <p:cNvSpPr/>
          <p:nvPr/>
        </p:nvSpPr>
        <p:spPr bwMode="auto">
          <a:xfrm>
            <a:off x="9300175" y="5373216"/>
            <a:ext cx="1063098" cy="103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9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359BF-1DC2-FD00-035F-4C7D147E3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6CF58D-A947-F966-81A0-6EB94091E820}"/>
              </a:ext>
            </a:extLst>
          </p:cNvPr>
          <p:cNvSpPr/>
          <p:nvPr/>
        </p:nvSpPr>
        <p:spPr bwMode="auto">
          <a:xfrm>
            <a:off x="3555790" y="2465406"/>
            <a:ext cx="605354" cy="934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DB911E-9B2A-E824-D651-AC0D6CB61E2D}"/>
              </a:ext>
            </a:extLst>
          </p:cNvPr>
          <p:cNvSpPr/>
          <p:nvPr/>
        </p:nvSpPr>
        <p:spPr bwMode="auto">
          <a:xfrm>
            <a:off x="8800646" y="2448971"/>
            <a:ext cx="585826" cy="96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8CD7D9-726A-7831-2366-6D5DBBE529A8}"/>
              </a:ext>
            </a:extLst>
          </p:cNvPr>
          <p:cNvSpPr/>
          <p:nvPr/>
        </p:nvSpPr>
        <p:spPr bwMode="auto">
          <a:xfrm>
            <a:off x="3808656" y="3991318"/>
            <a:ext cx="624883" cy="96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76CFD3-4486-68B1-C42C-89C825C4BA12}"/>
              </a:ext>
            </a:extLst>
          </p:cNvPr>
          <p:cNvSpPr/>
          <p:nvPr/>
        </p:nvSpPr>
        <p:spPr bwMode="auto">
          <a:xfrm>
            <a:off x="8796700" y="3991318"/>
            <a:ext cx="605354" cy="96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6EB39C-0FE2-DB8F-1918-90EB0F989704}"/>
              </a:ext>
            </a:extLst>
          </p:cNvPr>
          <p:cNvSpPr/>
          <p:nvPr/>
        </p:nvSpPr>
        <p:spPr bwMode="auto">
          <a:xfrm>
            <a:off x="3359696" y="5517233"/>
            <a:ext cx="1152128" cy="98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3F53FE9-0C55-3E89-0996-6CA7B989A0A3}"/>
              </a:ext>
            </a:extLst>
          </p:cNvPr>
          <p:cNvSpPr/>
          <p:nvPr/>
        </p:nvSpPr>
        <p:spPr bwMode="auto">
          <a:xfrm>
            <a:off x="8796700" y="5517233"/>
            <a:ext cx="605354" cy="98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79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C1970-7676-E0E0-FFD8-8B1B3A636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4F0A5-1F51-F09C-540B-CE85246A0264}"/>
              </a:ext>
            </a:extLst>
          </p:cNvPr>
          <p:cNvSpPr/>
          <p:nvPr/>
        </p:nvSpPr>
        <p:spPr bwMode="auto">
          <a:xfrm>
            <a:off x="2443809" y="2877825"/>
            <a:ext cx="523809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57D428-26E3-8EA4-8387-6B343B13199B}"/>
              </a:ext>
            </a:extLst>
          </p:cNvPr>
          <p:cNvSpPr/>
          <p:nvPr/>
        </p:nvSpPr>
        <p:spPr bwMode="auto">
          <a:xfrm>
            <a:off x="5529523" y="2877825"/>
            <a:ext cx="523809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6B947A-D9D0-5B8E-60A6-6702BD0A3902}"/>
              </a:ext>
            </a:extLst>
          </p:cNvPr>
          <p:cNvSpPr/>
          <p:nvPr/>
        </p:nvSpPr>
        <p:spPr bwMode="auto">
          <a:xfrm>
            <a:off x="8396190" y="2877825"/>
            <a:ext cx="514285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3E747A-C448-3444-E4A5-CFD61539722F}"/>
              </a:ext>
            </a:extLst>
          </p:cNvPr>
          <p:cNvSpPr/>
          <p:nvPr/>
        </p:nvSpPr>
        <p:spPr bwMode="auto">
          <a:xfrm>
            <a:off x="2805714" y="4421543"/>
            <a:ext cx="523809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C10586-5713-5329-21A2-FACDDAD7C370}"/>
              </a:ext>
            </a:extLst>
          </p:cNvPr>
          <p:cNvSpPr/>
          <p:nvPr/>
        </p:nvSpPr>
        <p:spPr bwMode="auto">
          <a:xfrm>
            <a:off x="5567619" y="4554951"/>
            <a:ext cx="447619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308DF4-24C0-5C67-9E14-A6E842D44EF4}"/>
              </a:ext>
            </a:extLst>
          </p:cNvPr>
          <p:cNvSpPr/>
          <p:nvPr/>
        </p:nvSpPr>
        <p:spPr bwMode="auto">
          <a:xfrm>
            <a:off x="9386666" y="4431072"/>
            <a:ext cx="533333" cy="37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4BD43-D622-2188-6968-12B6EE4BB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3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DFF99B-2987-5E7A-BA52-F5EC15CD7852}"/>
              </a:ext>
            </a:extLst>
          </p:cNvPr>
          <p:cNvSpPr/>
          <p:nvPr/>
        </p:nvSpPr>
        <p:spPr bwMode="auto">
          <a:xfrm>
            <a:off x="2319144" y="4509120"/>
            <a:ext cx="2912759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998744-78A6-5316-A8EA-764B6FE82090}"/>
              </a:ext>
            </a:extLst>
          </p:cNvPr>
          <p:cNvSpPr/>
          <p:nvPr/>
        </p:nvSpPr>
        <p:spPr bwMode="auto">
          <a:xfrm>
            <a:off x="2337740" y="5857298"/>
            <a:ext cx="4550348" cy="87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1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73BA5-7F4D-B831-D865-1DAE23ECB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D523C1-E6AA-4896-94A5-B0287D89515D}"/>
              </a:ext>
            </a:extLst>
          </p:cNvPr>
          <p:cNvSpPr/>
          <p:nvPr/>
        </p:nvSpPr>
        <p:spPr bwMode="auto">
          <a:xfrm>
            <a:off x="1405714" y="1964233"/>
            <a:ext cx="5323809" cy="41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F713DC-FB7B-9E4E-F3D3-0B0253C64FBB}"/>
              </a:ext>
            </a:extLst>
          </p:cNvPr>
          <p:cNvSpPr/>
          <p:nvPr/>
        </p:nvSpPr>
        <p:spPr bwMode="auto">
          <a:xfrm>
            <a:off x="1377142" y="2708920"/>
            <a:ext cx="188571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E1EA35-7CE8-6059-FF95-DDDC9F2BA8C4}"/>
              </a:ext>
            </a:extLst>
          </p:cNvPr>
          <p:cNvSpPr/>
          <p:nvPr/>
        </p:nvSpPr>
        <p:spPr bwMode="auto">
          <a:xfrm>
            <a:off x="1396190" y="4091808"/>
            <a:ext cx="4699810" cy="90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E1EA35-7CE8-6059-FF95-DDDC9F2BA8C4}"/>
              </a:ext>
            </a:extLst>
          </p:cNvPr>
          <p:cNvSpPr/>
          <p:nvPr/>
        </p:nvSpPr>
        <p:spPr bwMode="auto">
          <a:xfrm>
            <a:off x="6240015" y="4091807"/>
            <a:ext cx="2770221" cy="90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7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3BD791-9029-307E-4010-0065C7E77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1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C58DB-6995-45A7-674A-3ACD04FA265B}"/>
              </a:ext>
            </a:extLst>
          </p:cNvPr>
          <p:cNvSpPr/>
          <p:nvPr/>
        </p:nvSpPr>
        <p:spPr bwMode="auto">
          <a:xfrm>
            <a:off x="1526931" y="3908618"/>
            <a:ext cx="1847646" cy="24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3C931-F483-1BA9-3996-1066BC8BD2AA}"/>
              </a:ext>
            </a:extLst>
          </p:cNvPr>
          <p:cNvSpPr/>
          <p:nvPr/>
        </p:nvSpPr>
        <p:spPr bwMode="auto">
          <a:xfrm>
            <a:off x="3713941" y="3863323"/>
            <a:ext cx="4592721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EAEDC-5B76-E987-FC88-B1B4DEEB7BBA}"/>
              </a:ext>
            </a:extLst>
          </p:cNvPr>
          <p:cNvSpPr/>
          <p:nvPr/>
        </p:nvSpPr>
        <p:spPr bwMode="auto">
          <a:xfrm>
            <a:off x="1926626" y="4497452"/>
            <a:ext cx="3416261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0EBFD5-ECC7-362F-0ED9-B8AB7D8D3FAD}"/>
              </a:ext>
            </a:extLst>
          </p:cNvPr>
          <p:cNvSpPr/>
          <p:nvPr/>
        </p:nvSpPr>
        <p:spPr bwMode="auto">
          <a:xfrm>
            <a:off x="1549555" y="5124031"/>
            <a:ext cx="1093505" cy="30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E4820E-41E4-30F5-B466-4254504C60E5}"/>
              </a:ext>
            </a:extLst>
          </p:cNvPr>
          <p:cNvSpPr/>
          <p:nvPr/>
        </p:nvSpPr>
        <p:spPr bwMode="auto">
          <a:xfrm>
            <a:off x="1549555" y="5705315"/>
            <a:ext cx="1417786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7FE89A-B37E-066F-0DE0-170E9EB21890}"/>
              </a:ext>
            </a:extLst>
          </p:cNvPr>
          <p:cNvSpPr/>
          <p:nvPr/>
        </p:nvSpPr>
        <p:spPr bwMode="auto">
          <a:xfrm>
            <a:off x="1526931" y="6324346"/>
            <a:ext cx="5678685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4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