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414587"/>
            <a:ext cx="6096000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B1630-D23E-39D5-5F78-EA0EEB3BE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4DBE5-2BFA-BD88-86BF-60A8695D7B69}"/>
              </a:ext>
            </a:extLst>
          </p:cNvPr>
          <p:cNvSpPr/>
          <p:nvPr/>
        </p:nvSpPr>
        <p:spPr bwMode="auto">
          <a:xfrm>
            <a:off x="681904" y="1229458"/>
            <a:ext cx="3523809" cy="438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09C1A-5310-82CA-3628-3280B89DC409}"/>
              </a:ext>
            </a:extLst>
          </p:cNvPr>
          <p:cNvSpPr/>
          <p:nvPr/>
        </p:nvSpPr>
        <p:spPr bwMode="auto">
          <a:xfrm>
            <a:off x="4672380" y="1229458"/>
            <a:ext cx="3695238" cy="4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5B3B0-F4EE-330D-F72C-FD1B841FD3DD}"/>
              </a:ext>
            </a:extLst>
          </p:cNvPr>
          <p:cNvSpPr/>
          <p:nvPr/>
        </p:nvSpPr>
        <p:spPr bwMode="auto">
          <a:xfrm>
            <a:off x="681904" y="2001832"/>
            <a:ext cx="3523809" cy="4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83593-414B-6B82-9047-E7D903F5D322}"/>
              </a:ext>
            </a:extLst>
          </p:cNvPr>
          <p:cNvSpPr/>
          <p:nvPr/>
        </p:nvSpPr>
        <p:spPr bwMode="auto">
          <a:xfrm>
            <a:off x="681904" y="2783742"/>
            <a:ext cx="6542857" cy="41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06278D-8442-2043-279F-31992CBFE753}"/>
              </a:ext>
            </a:extLst>
          </p:cNvPr>
          <p:cNvSpPr/>
          <p:nvPr/>
        </p:nvSpPr>
        <p:spPr bwMode="auto">
          <a:xfrm>
            <a:off x="681904" y="3546581"/>
            <a:ext cx="9047619" cy="448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7BE66C-F339-CA4D-72A6-39E242DDB345}"/>
              </a:ext>
            </a:extLst>
          </p:cNvPr>
          <p:cNvSpPr/>
          <p:nvPr/>
        </p:nvSpPr>
        <p:spPr bwMode="auto">
          <a:xfrm>
            <a:off x="681904" y="4328490"/>
            <a:ext cx="9950600" cy="1449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83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3B190-8BC7-7809-B51D-D1D82E8A19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7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3F6FAE-79E1-65AB-1043-F048470852E2}"/>
              </a:ext>
            </a:extLst>
          </p:cNvPr>
          <p:cNvSpPr/>
          <p:nvPr/>
        </p:nvSpPr>
        <p:spPr bwMode="auto">
          <a:xfrm>
            <a:off x="1462711" y="4941168"/>
            <a:ext cx="2300241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27E464-35C9-E2D5-3382-7AC0C0B8F9ED}"/>
              </a:ext>
            </a:extLst>
          </p:cNvPr>
          <p:cNvSpPr/>
          <p:nvPr/>
        </p:nvSpPr>
        <p:spPr bwMode="auto">
          <a:xfrm>
            <a:off x="1477132" y="5923578"/>
            <a:ext cx="3179958" cy="62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3F6FAE-79E1-65AB-1043-F048470852E2}"/>
              </a:ext>
            </a:extLst>
          </p:cNvPr>
          <p:cNvSpPr/>
          <p:nvPr/>
        </p:nvSpPr>
        <p:spPr bwMode="auto">
          <a:xfrm>
            <a:off x="4029752" y="4941168"/>
            <a:ext cx="2300241" cy="80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2C4CC-868D-8A7E-E1D8-1B9448CEED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9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31E33-48CD-F04E-94A5-B81E31F445B9}"/>
              </a:ext>
            </a:extLst>
          </p:cNvPr>
          <p:cNvSpPr/>
          <p:nvPr/>
        </p:nvSpPr>
        <p:spPr bwMode="auto">
          <a:xfrm>
            <a:off x="4128159" y="4613273"/>
            <a:ext cx="2039849" cy="903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BCE646-F8C1-161C-029E-C51721ECEEB0}"/>
              </a:ext>
            </a:extLst>
          </p:cNvPr>
          <p:cNvSpPr/>
          <p:nvPr/>
        </p:nvSpPr>
        <p:spPr bwMode="auto">
          <a:xfrm>
            <a:off x="1691142" y="4842573"/>
            <a:ext cx="1566654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381410-772C-387F-5C61-4DBD89911E69}"/>
              </a:ext>
            </a:extLst>
          </p:cNvPr>
          <p:cNvSpPr/>
          <p:nvPr/>
        </p:nvSpPr>
        <p:spPr bwMode="auto">
          <a:xfrm>
            <a:off x="6867513" y="4870089"/>
            <a:ext cx="2024740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78893E-8C3D-5C9C-903C-B728B0BE6B44}"/>
              </a:ext>
            </a:extLst>
          </p:cNvPr>
          <p:cNvSpPr/>
          <p:nvPr/>
        </p:nvSpPr>
        <p:spPr bwMode="auto">
          <a:xfrm>
            <a:off x="1681980" y="5869834"/>
            <a:ext cx="3160793" cy="79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96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62BFE-A25E-C75B-B222-C582D37C53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04F319-B148-3F3C-72A4-E1BE2F56744A}"/>
              </a:ext>
            </a:extLst>
          </p:cNvPr>
          <p:cNvSpPr/>
          <p:nvPr/>
        </p:nvSpPr>
        <p:spPr bwMode="auto">
          <a:xfrm>
            <a:off x="4481904" y="4059316"/>
            <a:ext cx="285714" cy="35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0EF20B-9B00-2A48-4DAD-15A24A85CE98}"/>
              </a:ext>
            </a:extLst>
          </p:cNvPr>
          <p:cNvSpPr/>
          <p:nvPr/>
        </p:nvSpPr>
        <p:spPr bwMode="auto">
          <a:xfrm>
            <a:off x="9262857" y="4345178"/>
            <a:ext cx="1257142" cy="371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E8A165-C8D8-0EA3-2A0D-A2C22A60331B}"/>
              </a:ext>
            </a:extLst>
          </p:cNvPr>
          <p:cNvSpPr/>
          <p:nvPr/>
        </p:nvSpPr>
        <p:spPr bwMode="auto">
          <a:xfrm>
            <a:off x="6748571" y="4640570"/>
            <a:ext cx="533333" cy="352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E35A7-D02C-877A-2F48-3E1099667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4410FB-DB7D-8632-D10F-1D1252512E01}"/>
              </a:ext>
            </a:extLst>
          </p:cNvPr>
          <p:cNvSpPr/>
          <p:nvPr/>
        </p:nvSpPr>
        <p:spPr bwMode="auto">
          <a:xfrm>
            <a:off x="5663952" y="1162614"/>
            <a:ext cx="792088" cy="97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5A67B2-BF27-9BE9-71E5-E80E4FD38D96}"/>
              </a:ext>
            </a:extLst>
          </p:cNvPr>
          <p:cNvSpPr/>
          <p:nvPr/>
        </p:nvSpPr>
        <p:spPr bwMode="auto">
          <a:xfrm>
            <a:off x="9015238" y="1448538"/>
            <a:ext cx="514285" cy="54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312FF2-239E-B6AA-C1F6-C16FA299391F}"/>
              </a:ext>
            </a:extLst>
          </p:cNvPr>
          <p:cNvSpPr/>
          <p:nvPr/>
        </p:nvSpPr>
        <p:spPr bwMode="auto">
          <a:xfrm>
            <a:off x="4977142" y="4498387"/>
            <a:ext cx="285714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C43257-977C-6E22-4CC2-C04F6D1A5D7C}"/>
              </a:ext>
            </a:extLst>
          </p:cNvPr>
          <p:cNvSpPr/>
          <p:nvPr/>
        </p:nvSpPr>
        <p:spPr bwMode="auto">
          <a:xfrm>
            <a:off x="8400256" y="4498386"/>
            <a:ext cx="614981" cy="93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CF3374-E299-CB66-B9CF-58B275EA23CB}"/>
              </a:ext>
            </a:extLst>
          </p:cNvPr>
          <p:cNvSpPr/>
          <p:nvPr/>
        </p:nvSpPr>
        <p:spPr bwMode="auto">
          <a:xfrm>
            <a:off x="4977142" y="5079764"/>
            <a:ext cx="295238" cy="35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24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91979-08DD-1920-DA15-F428D0E360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58E941-AD85-AD8D-E855-90E02AA972D9}"/>
              </a:ext>
            </a:extLst>
          </p:cNvPr>
          <p:cNvSpPr/>
          <p:nvPr/>
        </p:nvSpPr>
        <p:spPr bwMode="auto">
          <a:xfrm>
            <a:off x="5596190" y="2707179"/>
            <a:ext cx="295238" cy="352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62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7A371-B8EF-08B6-9AE9-CF96E8CA3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A1A8D-B136-05AB-5377-188C0176A4E0}"/>
              </a:ext>
            </a:extLst>
          </p:cNvPr>
          <p:cNvSpPr/>
          <p:nvPr/>
        </p:nvSpPr>
        <p:spPr bwMode="auto">
          <a:xfrm>
            <a:off x="9948571" y="3279725"/>
            <a:ext cx="476190" cy="45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20FED4-F313-F7B8-60B5-837C479D39D3}"/>
              </a:ext>
            </a:extLst>
          </p:cNvPr>
          <p:cNvSpPr/>
          <p:nvPr/>
        </p:nvSpPr>
        <p:spPr bwMode="auto">
          <a:xfrm>
            <a:off x="9948571" y="5682811"/>
            <a:ext cx="476190" cy="45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2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E93C9-F79F-A825-12E1-7F3349DA8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8E7F1-76DE-51AD-B051-1889B712A922}"/>
              </a:ext>
            </a:extLst>
          </p:cNvPr>
          <p:cNvSpPr/>
          <p:nvPr/>
        </p:nvSpPr>
        <p:spPr bwMode="auto">
          <a:xfrm>
            <a:off x="8958095" y="2993441"/>
            <a:ext cx="466666" cy="45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48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7B648-5D8E-8838-AC1C-433B1BC0C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9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82D98-02D8-6688-3DAC-3A1013121817}"/>
              </a:ext>
            </a:extLst>
          </p:cNvPr>
          <p:cNvSpPr/>
          <p:nvPr/>
        </p:nvSpPr>
        <p:spPr bwMode="auto">
          <a:xfrm>
            <a:off x="1427964" y="2993106"/>
            <a:ext cx="2700086" cy="74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FBF2D7-7478-B034-79E0-CFEF1F3F93D1}"/>
              </a:ext>
            </a:extLst>
          </p:cNvPr>
          <p:cNvSpPr/>
          <p:nvPr/>
        </p:nvSpPr>
        <p:spPr bwMode="auto">
          <a:xfrm>
            <a:off x="5087888" y="2993106"/>
            <a:ext cx="2846579" cy="7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939524C-EB19-CFCD-0F62-AF7D76EE1AE2}"/>
              </a:ext>
            </a:extLst>
          </p:cNvPr>
          <p:cNvSpPr/>
          <p:nvPr/>
        </p:nvSpPr>
        <p:spPr bwMode="auto">
          <a:xfrm>
            <a:off x="1427964" y="3980340"/>
            <a:ext cx="2700086" cy="74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461CF69-28CD-4301-6D29-FF56A6FFB21B}"/>
              </a:ext>
            </a:extLst>
          </p:cNvPr>
          <p:cNvSpPr/>
          <p:nvPr/>
        </p:nvSpPr>
        <p:spPr bwMode="auto">
          <a:xfrm>
            <a:off x="5087888" y="3980340"/>
            <a:ext cx="2664295" cy="74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A1131DB-24D3-DBDF-265F-073E49286B2E}"/>
              </a:ext>
            </a:extLst>
          </p:cNvPr>
          <p:cNvSpPr/>
          <p:nvPr/>
        </p:nvSpPr>
        <p:spPr bwMode="auto">
          <a:xfrm>
            <a:off x="1455193" y="5002638"/>
            <a:ext cx="1810753" cy="58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3848944-5862-20A5-77D6-47909D7583AE}"/>
              </a:ext>
            </a:extLst>
          </p:cNvPr>
          <p:cNvSpPr/>
          <p:nvPr/>
        </p:nvSpPr>
        <p:spPr bwMode="auto">
          <a:xfrm>
            <a:off x="5280920" y="4995829"/>
            <a:ext cx="2033381" cy="59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2278DC3-C058-3AFF-D48A-7E1518A4125D}"/>
              </a:ext>
            </a:extLst>
          </p:cNvPr>
          <p:cNvSpPr/>
          <p:nvPr/>
        </p:nvSpPr>
        <p:spPr bwMode="auto">
          <a:xfrm>
            <a:off x="1427963" y="5989872"/>
            <a:ext cx="1865212" cy="585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5142EF91-322B-4035-0FD4-023D48A17233}"/>
              </a:ext>
            </a:extLst>
          </p:cNvPr>
          <p:cNvSpPr/>
          <p:nvPr/>
        </p:nvSpPr>
        <p:spPr bwMode="auto">
          <a:xfrm>
            <a:off x="5253690" y="5983063"/>
            <a:ext cx="2066445" cy="59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8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3" grpId="0" animBg="1"/>
      <p:bldP spid="26" grpId="0" animBg="1"/>
      <p:bldP spid="42" grpId="0" animBg="1"/>
      <p:bldP spid="43" grpId="0" animBg="1"/>
      <p:bldP spid="47" grpId="0" animBg="1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BE220-59D0-1661-12B3-A7C09C1542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60A36B-2F45-4A88-6DCC-142ABA0E8089}"/>
              </a:ext>
            </a:extLst>
          </p:cNvPr>
          <p:cNvSpPr/>
          <p:nvPr/>
        </p:nvSpPr>
        <p:spPr bwMode="auto">
          <a:xfrm>
            <a:off x="1640462" y="3628397"/>
            <a:ext cx="5442345" cy="39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79034D-F68D-80A1-25B7-D3D9D3BC1634}"/>
              </a:ext>
            </a:extLst>
          </p:cNvPr>
          <p:cNvSpPr/>
          <p:nvPr/>
        </p:nvSpPr>
        <p:spPr bwMode="auto">
          <a:xfrm>
            <a:off x="1658335" y="4361813"/>
            <a:ext cx="3011610" cy="39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C95C5A-0985-1967-8A1E-2C5085A54BEC}"/>
              </a:ext>
            </a:extLst>
          </p:cNvPr>
          <p:cNvSpPr/>
          <p:nvPr/>
        </p:nvSpPr>
        <p:spPr bwMode="auto">
          <a:xfrm>
            <a:off x="1640462" y="5086285"/>
            <a:ext cx="2377116" cy="402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BA9556-94AB-639A-69F8-CD71AD0ACFC5}"/>
              </a:ext>
            </a:extLst>
          </p:cNvPr>
          <p:cNvSpPr/>
          <p:nvPr/>
        </p:nvSpPr>
        <p:spPr bwMode="auto">
          <a:xfrm>
            <a:off x="1640462" y="5661248"/>
            <a:ext cx="6103648" cy="543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8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82B94-E513-0AB1-14DA-F271AC49B4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7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