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43" autoAdjust="0"/>
    <p:restoredTop sz="94660" autoAdjust="0"/>
  </p:normalViewPr>
  <p:slideViewPr>
    <p:cSldViewPr>
      <p:cViewPr varScale="1">
        <p:scale>
          <a:sx n="88" d="100"/>
          <a:sy n="88" d="100"/>
        </p:scale>
        <p:origin x="96" y="4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995612"/>
            <a:ext cx="73914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55B20-835D-8CAF-1EA5-A5D754C14E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7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82DF92-C957-04C7-5CDA-3C2411249ACD}"/>
              </a:ext>
            </a:extLst>
          </p:cNvPr>
          <p:cNvSpPr/>
          <p:nvPr/>
        </p:nvSpPr>
        <p:spPr bwMode="auto">
          <a:xfrm>
            <a:off x="2282509" y="3762233"/>
            <a:ext cx="2011076" cy="25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FD5207-28F1-D7FC-822D-C0AAE893A21D}"/>
              </a:ext>
            </a:extLst>
          </p:cNvPr>
          <p:cNvSpPr/>
          <p:nvPr/>
        </p:nvSpPr>
        <p:spPr bwMode="auto">
          <a:xfrm>
            <a:off x="1946083" y="4398077"/>
            <a:ext cx="1809221" cy="25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1076BE-D707-01E5-0339-FF6DBDE9307B}"/>
              </a:ext>
            </a:extLst>
          </p:cNvPr>
          <p:cNvSpPr/>
          <p:nvPr/>
        </p:nvSpPr>
        <p:spPr bwMode="auto">
          <a:xfrm>
            <a:off x="1946083" y="5011480"/>
            <a:ext cx="2340026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F349E1-B973-BB82-D211-066B4F70AFF9}"/>
              </a:ext>
            </a:extLst>
          </p:cNvPr>
          <p:cNvSpPr/>
          <p:nvPr/>
        </p:nvSpPr>
        <p:spPr bwMode="auto">
          <a:xfrm>
            <a:off x="1946083" y="5647324"/>
            <a:ext cx="2190503" cy="321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F3C5DB-A42B-F29E-3C6D-C3B74E97A989}"/>
              </a:ext>
            </a:extLst>
          </p:cNvPr>
          <p:cNvSpPr/>
          <p:nvPr/>
        </p:nvSpPr>
        <p:spPr bwMode="auto">
          <a:xfrm>
            <a:off x="1923655" y="6268207"/>
            <a:ext cx="6175276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49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70C5B-1EF3-C55B-A17A-60AA8D1C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FB28A-E51A-4CA1-D1BF-9171C98E6924}"/>
              </a:ext>
            </a:extLst>
          </p:cNvPr>
          <p:cNvSpPr/>
          <p:nvPr/>
        </p:nvSpPr>
        <p:spPr bwMode="auto">
          <a:xfrm>
            <a:off x="1700952" y="2107451"/>
            <a:ext cx="2342857" cy="33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F7534F-ACBD-1033-600A-6C16342CB0C2}"/>
              </a:ext>
            </a:extLst>
          </p:cNvPr>
          <p:cNvSpPr/>
          <p:nvPr/>
        </p:nvSpPr>
        <p:spPr bwMode="auto">
          <a:xfrm>
            <a:off x="1291428" y="2918487"/>
            <a:ext cx="2295238" cy="33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476A5F-0E9B-EA15-8D87-15D292931801}"/>
              </a:ext>
            </a:extLst>
          </p:cNvPr>
          <p:cNvSpPr/>
          <p:nvPr/>
        </p:nvSpPr>
        <p:spPr bwMode="auto">
          <a:xfrm>
            <a:off x="1291428" y="3700899"/>
            <a:ext cx="2980952" cy="41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35C364-34DF-7586-1232-004453A8E429}"/>
              </a:ext>
            </a:extLst>
          </p:cNvPr>
          <p:cNvSpPr/>
          <p:nvPr/>
        </p:nvSpPr>
        <p:spPr bwMode="auto">
          <a:xfrm>
            <a:off x="1291428" y="4521477"/>
            <a:ext cx="2304761" cy="41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4342C4-6163-FFFD-39D4-8DC359CCB943}"/>
              </a:ext>
            </a:extLst>
          </p:cNvPr>
          <p:cNvSpPr/>
          <p:nvPr/>
        </p:nvSpPr>
        <p:spPr bwMode="auto">
          <a:xfrm>
            <a:off x="1262857" y="5303888"/>
            <a:ext cx="6476190" cy="41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8855B20-835D-8CAF-1EA5-A5D754C14E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4" r="6861" b="68595"/>
          <a:stretch/>
        </p:blipFill>
        <p:spPr>
          <a:xfrm>
            <a:off x="6051792" y="2595258"/>
            <a:ext cx="5468208" cy="1381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78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4C631-6C8B-3088-ED15-9E30AC1C32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965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D25B1-2AF0-82F8-BD96-F4ABD963C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48F8BE-6CD7-801D-5A91-65AB6B80111E}"/>
              </a:ext>
            </a:extLst>
          </p:cNvPr>
          <p:cNvSpPr/>
          <p:nvPr/>
        </p:nvSpPr>
        <p:spPr bwMode="auto">
          <a:xfrm>
            <a:off x="1234285" y="1286470"/>
            <a:ext cx="6447619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ECC3F7-BCCE-FA06-BC1F-F309C125E998}"/>
              </a:ext>
            </a:extLst>
          </p:cNvPr>
          <p:cNvSpPr/>
          <p:nvPr/>
        </p:nvSpPr>
        <p:spPr bwMode="auto">
          <a:xfrm>
            <a:off x="681904" y="2106000"/>
            <a:ext cx="2838095" cy="33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4359E5-7D48-A18F-E4C6-F7C46FDC7FAA}"/>
              </a:ext>
            </a:extLst>
          </p:cNvPr>
          <p:cNvSpPr/>
          <p:nvPr/>
        </p:nvSpPr>
        <p:spPr bwMode="auto">
          <a:xfrm>
            <a:off x="681904" y="2887411"/>
            <a:ext cx="2828571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7AD2BD-C4F9-7000-D51E-7239BCC7800D}"/>
              </a:ext>
            </a:extLst>
          </p:cNvPr>
          <p:cNvSpPr/>
          <p:nvPr/>
        </p:nvSpPr>
        <p:spPr bwMode="auto">
          <a:xfrm>
            <a:off x="681904" y="3706941"/>
            <a:ext cx="1695238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8EBDCA-A99A-903B-6BE2-E7BF57D107DA}"/>
              </a:ext>
            </a:extLst>
          </p:cNvPr>
          <p:cNvSpPr/>
          <p:nvPr/>
        </p:nvSpPr>
        <p:spPr bwMode="auto">
          <a:xfrm>
            <a:off x="681904" y="4497882"/>
            <a:ext cx="5828571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3F4C631-6C8B-3088-ED15-9E30AC1C32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05" t="51407" b="14840"/>
          <a:stretch/>
        </p:blipFill>
        <p:spPr>
          <a:xfrm>
            <a:off x="8040216" y="1672208"/>
            <a:ext cx="3269514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272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C5332-31FA-1DF6-62BE-D9F5AF554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1AECE0-F81B-8072-0C6B-10262799BBA4}"/>
              </a:ext>
            </a:extLst>
          </p:cNvPr>
          <p:cNvSpPr/>
          <p:nvPr/>
        </p:nvSpPr>
        <p:spPr bwMode="auto">
          <a:xfrm>
            <a:off x="7662857" y="4838987"/>
            <a:ext cx="1047619" cy="45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A07A8-5F44-BF71-2CE4-43808258B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2FF6D9-8045-0DD6-8E05-0C3A24C276D6}"/>
              </a:ext>
            </a:extLst>
          </p:cNvPr>
          <p:cNvSpPr/>
          <p:nvPr/>
        </p:nvSpPr>
        <p:spPr bwMode="auto">
          <a:xfrm>
            <a:off x="2177142" y="1988841"/>
            <a:ext cx="1019047" cy="613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2712AD-BC41-0B71-8924-C1FAE8CBEE48}"/>
              </a:ext>
            </a:extLst>
          </p:cNvPr>
          <p:cNvSpPr/>
          <p:nvPr/>
        </p:nvSpPr>
        <p:spPr bwMode="auto">
          <a:xfrm>
            <a:off x="8300952" y="2163576"/>
            <a:ext cx="1085714" cy="428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7BC0D6-F81A-00D4-6CAD-E5BE676DC199}"/>
              </a:ext>
            </a:extLst>
          </p:cNvPr>
          <p:cNvSpPr/>
          <p:nvPr/>
        </p:nvSpPr>
        <p:spPr bwMode="auto">
          <a:xfrm>
            <a:off x="3243809" y="4756446"/>
            <a:ext cx="514285" cy="45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0DDEB3-5B7E-1E90-6DDC-E230FE084DA0}"/>
              </a:ext>
            </a:extLst>
          </p:cNvPr>
          <p:cNvSpPr/>
          <p:nvPr/>
        </p:nvSpPr>
        <p:spPr bwMode="auto">
          <a:xfrm>
            <a:off x="5691428" y="4756446"/>
            <a:ext cx="1038095" cy="45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A4FABC-A539-34C1-BE51-A2DDCD493CFD}"/>
              </a:ext>
            </a:extLst>
          </p:cNvPr>
          <p:cNvSpPr/>
          <p:nvPr/>
        </p:nvSpPr>
        <p:spPr bwMode="auto">
          <a:xfrm>
            <a:off x="2167619" y="5690642"/>
            <a:ext cx="371428" cy="35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93C40C-364C-4071-E69C-8E2E64608906}"/>
              </a:ext>
            </a:extLst>
          </p:cNvPr>
          <p:cNvSpPr/>
          <p:nvPr/>
        </p:nvSpPr>
        <p:spPr bwMode="auto">
          <a:xfrm>
            <a:off x="4615238" y="5690642"/>
            <a:ext cx="780952" cy="352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30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E197F-BD53-ACE9-9F44-8428E2A09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605D9A-608A-AE38-5018-124C5373A8AF}"/>
              </a:ext>
            </a:extLst>
          </p:cNvPr>
          <p:cNvSpPr/>
          <p:nvPr/>
        </p:nvSpPr>
        <p:spPr bwMode="auto">
          <a:xfrm>
            <a:off x="3053333" y="1353103"/>
            <a:ext cx="1066666" cy="36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587034-E230-38CF-DE75-63832D958ED9}"/>
              </a:ext>
            </a:extLst>
          </p:cNvPr>
          <p:cNvSpPr/>
          <p:nvPr/>
        </p:nvSpPr>
        <p:spPr bwMode="auto">
          <a:xfrm>
            <a:off x="8529523" y="1353103"/>
            <a:ext cx="257141" cy="35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63B4F9-1AED-835B-9D0B-062CB2060E0B}"/>
              </a:ext>
            </a:extLst>
          </p:cNvPr>
          <p:cNvSpPr/>
          <p:nvPr/>
        </p:nvSpPr>
        <p:spPr bwMode="auto">
          <a:xfrm>
            <a:off x="3672380" y="2220113"/>
            <a:ext cx="952380" cy="381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D9BF6A-BFE8-72DF-A3EA-39F3E5F8FBA1}"/>
              </a:ext>
            </a:extLst>
          </p:cNvPr>
          <p:cNvSpPr/>
          <p:nvPr/>
        </p:nvSpPr>
        <p:spPr bwMode="auto">
          <a:xfrm>
            <a:off x="8586666" y="2220113"/>
            <a:ext cx="961904" cy="36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D01B86-5994-DC71-BAEB-741265F59D4A}"/>
              </a:ext>
            </a:extLst>
          </p:cNvPr>
          <p:cNvSpPr/>
          <p:nvPr/>
        </p:nvSpPr>
        <p:spPr bwMode="auto">
          <a:xfrm>
            <a:off x="3567619" y="3096650"/>
            <a:ext cx="872197" cy="381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5D1F8F-946D-3F6E-A347-67F44BA4622C}"/>
              </a:ext>
            </a:extLst>
          </p:cNvPr>
          <p:cNvSpPr/>
          <p:nvPr/>
        </p:nvSpPr>
        <p:spPr bwMode="auto">
          <a:xfrm>
            <a:off x="6834285" y="3096650"/>
            <a:ext cx="1085714" cy="36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5CF8CB-278B-E6F1-F6AC-840B8BE62171}"/>
              </a:ext>
            </a:extLst>
          </p:cNvPr>
          <p:cNvSpPr/>
          <p:nvPr/>
        </p:nvSpPr>
        <p:spPr bwMode="auto">
          <a:xfrm>
            <a:off x="4072380" y="3973188"/>
            <a:ext cx="819047" cy="35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862C0D-7688-57D0-2202-3E38811EE12B}"/>
              </a:ext>
            </a:extLst>
          </p:cNvPr>
          <p:cNvSpPr/>
          <p:nvPr/>
        </p:nvSpPr>
        <p:spPr bwMode="auto">
          <a:xfrm>
            <a:off x="7196190" y="3973188"/>
            <a:ext cx="1352380" cy="371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41DFFA-CA03-9478-6FCB-6555AE614A85}"/>
              </a:ext>
            </a:extLst>
          </p:cNvPr>
          <p:cNvSpPr/>
          <p:nvPr/>
        </p:nvSpPr>
        <p:spPr bwMode="auto">
          <a:xfrm>
            <a:off x="4110476" y="4849725"/>
            <a:ext cx="819047" cy="35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54660D-8E30-6F9B-9C18-6F0D714F0345}"/>
              </a:ext>
            </a:extLst>
          </p:cNvPr>
          <p:cNvSpPr/>
          <p:nvPr/>
        </p:nvSpPr>
        <p:spPr bwMode="auto">
          <a:xfrm>
            <a:off x="6824761" y="4849725"/>
            <a:ext cx="1619047" cy="35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0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22545-9835-7D1E-382E-0E2D272CD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9347CC-198C-D3AC-CE52-82596D2D607A}"/>
              </a:ext>
            </a:extLst>
          </p:cNvPr>
          <p:cNvSpPr/>
          <p:nvPr/>
        </p:nvSpPr>
        <p:spPr bwMode="auto">
          <a:xfrm>
            <a:off x="3681904" y="5356571"/>
            <a:ext cx="780952" cy="352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BCF8C-57CB-D6C5-13DA-98A20AC170D9}"/>
              </a:ext>
            </a:extLst>
          </p:cNvPr>
          <p:cNvSpPr/>
          <p:nvPr/>
        </p:nvSpPr>
        <p:spPr bwMode="auto">
          <a:xfrm>
            <a:off x="8386666" y="5356571"/>
            <a:ext cx="780953" cy="352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33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EE851-D3EE-6672-D828-4BD9E2613E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6F0CCE-1356-04E2-8416-EC53B12ABDF5}"/>
              </a:ext>
            </a:extLst>
          </p:cNvPr>
          <p:cNvSpPr/>
          <p:nvPr/>
        </p:nvSpPr>
        <p:spPr bwMode="auto">
          <a:xfrm>
            <a:off x="2348571" y="4864165"/>
            <a:ext cx="600000" cy="400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3E4945-E359-3BCF-2439-518AA32EB1BB}"/>
              </a:ext>
            </a:extLst>
          </p:cNvPr>
          <p:cNvSpPr/>
          <p:nvPr/>
        </p:nvSpPr>
        <p:spPr bwMode="auto">
          <a:xfrm>
            <a:off x="7529523" y="4911864"/>
            <a:ext cx="380952" cy="352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9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FA8CD-D9CC-86E9-27E1-442E9F76DA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FB375C-CA44-7711-C2DF-94CBB6119267}"/>
              </a:ext>
            </a:extLst>
          </p:cNvPr>
          <p:cNvSpPr/>
          <p:nvPr/>
        </p:nvSpPr>
        <p:spPr bwMode="auto">
          <a:xfrm>
            <a:off x="4820557" y="2939261"/>
            <a:ext cx="345403" cy="32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5C99E8-BFD5-7A67-E2CA-D69B5686CEA5}"/>
              </a:ext>
            </a:extLst>
          </p:cNvPr>
          <p:cNvSpPr/>
          <p:nvPr/>
        </p:nvSpPr>
        <p:spPr bwMode="auto">
          <a:xfrm>
            <a:off x="2854415" y="5376184"/>
            <a:ext cx="345403" cy="32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47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AD7CF-7151-7377-5C72-994D2F691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15FDFE-E6C5-3B0F-53FE-21F83E50D0A2}"/>
              </a:ext>
            </a:extLst>
          </p:cNvPr>
          <p:cNvSpPr/>
          <p:nvPr/>
        </p:nvSpPr>
        <p:spPr bwMode="auto">
          <a:xfrm>
            <a:off x="2558095" y="2156501"/>
            <a:ext cx="390476" cy="362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2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8C9FE-C63B-ED9F-169A-7E94ECF31C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D420D1-2A93-FF13-E509-1695BADC324B}"/>
              </a:ext>
            </a:extLst>
          </p:cNvPr>
          <p:cNvSpPr/>
          <p:nvPr/>
        </p:nvSpPr>
        <p:spPr bwMode="auto">
          <a:xfrm>
            <a:off x="1700952" y="4001344"/>
            <a:ext cx="3961904" cy="42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009F62-C127-F33E-CF0D-8F90CA72E8D7}"/>
              </a:ext>
            </a:extLst>
          </p:cNvPr>
          <p:cNvSpPr/>
          <p:nvPr/>
        </p:nvSpPr>
        <p:spPr bwMode="auto">
          <a:xfrm>
            <a:off x="6139047" y="4001344"/>
            <a:ext cx="3285714" cy="361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8A093C-F86D-6AD9-3666-4B048D0B8A68}"/>
              </a:ext>
            </a:extLst>
          </p:cNvPr>
          <p:cNvSpPr/>
          <p:nvPr/>
        </p:nvSpPr>
        <p:spPr bwMode="auto">
          <a:xfrm>
            <a:off x="1720000" y="4801549"/>
            <a:ext cx="4171428" cy="42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7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37</cp:revision>
  <dcterms:created xsi:type="dcterms:W3CDTF">2015-09-16T06:52:26Z</dcterms:created>
  <dcterms:modified xsi:type="dcterms:W3CDTF">2023-11-23T17:38:32Z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