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64" autoAdjust="0"/>
    <p:restoredTop sz="94660" autoAdjust="0"/>
  </p:normalViewPr>
  <p:slideViewPr>
    <p:cSldViewPr>
      <p:cViewPr varScale="1">
        <p:scale>
          <a:sx n="86" d="100"/>
          <a:sy n="86" d="100"/>
        </p:scale>
        <p:origin x="102" y="5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3000375"/>
            <a:ext cx="31908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E5BB2-D2A5-9C8F-38C9-D2A8679020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3722FD-9D98-B557-C6D3-991BC95AD1DE}"/>
              </a:ext>
            </a:extLst>
          </p:cNvPr>
          <p:cNvSpPr/>
          <p:nvPr/>
        </p:nvSpPr>
        <p:spPr bwMode="auto">
          <a:xfrm>
            <a:off x="1710476" y="4089930"/>
            <a:ext cx="3580952" cy="45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179B1B-8CFC-46E9-6805-608352BD2CE2}"/>
              </a:ext>
            </a:extLst>
          </p:cNvPr>
          <p:cNvSpPr/>
          <p:nvPr/>
        </p:nvSpPr>
        <p:spPr bwMode="auto">
          <a:xfrm>
            <a:off x="2158095" y="4957611"/>
            <a:ext cx="7704760" cy="419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2EAD5F-C26A-E8A9-447F-AD5986EEA07D}"/>
              </a:ext>
            </a:extLst>
          </p:cNvPr>
          <p:cNvSpPr/>
          <p:nvPr/>
        </p:nvSpPr>
        <p:spPr bwMode="auto">
          <a:xfrm>
            <a:off x="2158095" y="5787152"/>
            <a:ext cx="5400000" cy="42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93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D6ED0-2194-2CFE-3752-2B69C05BED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0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20D6A-90A3-B57C-5FA6-D2AC5552606F}"/>
              </a:ext>
            </a:extLst>
          </p:cNvPr>
          <p:cNvSpPr/>
          <p:nvPr/>
        </p:nvSpPr>
        <p:spPr bwMode="auto">
          <a:xfrm>
            <a:off x="681939" y="1133851"/>
            <a:ext cx="4319839" cy="44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183DA6-E4A2-A682-3EC5-54258F6742D1}"/>
              </a:ext>
            </a:extLst>
          </p:cNvPr>
          <p:cNvSpPr/>
          <p:nvPr/>
        </p:nvSpPr>
        <p:spPr bwMode="auto">
          <a:xfrm>
            <a:off x="1205268" y="1990710"/>
            <a:ext cx="8601617" cy="42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938D30-D16B-0502-6B31-55513B9FE12F}"/>
              </a:ext>
            </a:extLst>
          </p:cNvPr>
          <p:cNvSpPr/>
          <p:nvPr/>
        </p:nvSpPr>
        <p:spPr bwMode="auto">
          <a:xfrm>
            <a:off x="1205268" y="2828528"/>
            <a:ext cx="6289457" cy="41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03BB10-DBA0-27B8-9725-61607D5299E6}"/>
              </a:ext>
            </a:extLst>
          </p:cNvPr>
          <p:cNvSpPr/>
          <p:nvPr/>
        </p:nvSpPr>
        <p:spPr bwMode="auto">
          <a:xfrm>
            <a:off x="681939" y="3647305"/>
            <a:ext cx="9638759" cy="308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5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812656-19FE-DDB2-442C-87ABA03B3D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9974580" cy="4283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DBF346E-E13F-DFC2-BBFF-35D2F6BC30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 b="48453"/>
          <a:stretch/>
        </p:blipFill>
        <p:spPr>
          <a:xfrm>
            <a:off x="2711624" y="4882821"/>
            <a:ext cx="5527265" cy="192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006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F346E-E13F-DFC2-BBFF-35D2F6BC3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9EDBFA-4CB0-AB70-71A7-7FEECE748874}"/>
              </a:ext>
            </a:extLst>
          </p:cNvPr>
          <p:cNvSpPr/>
          <p:nvPr/>
        </p:nvSpPr>
        <p:spPr bwMode="auto">
          <a:xfrm>
            <a:off x="1129523" y="3898425"/>
            <a:ext cx="1657142" cy="324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5334F7-4BD0-4E71-124C-3B86CC0FE502}"/>
              </a:ext>
            </a:extLst>
          </p:cNvPr>
          <p:cNvSpPr/>
          <p:nvPr/>
        </p:nvSpPr>
        <p:spPr bwMode="auto">
          <a:xfrm>
            <a:off x="4872380" y="3898425"/>
            <a:ext cx="1657142" cy="324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F8B60E-C580-B708-C377-C6AD8A2DF9DD}"/>
              </a:ext>
            </a:extLst>
          </p:cNvPr>
          <p:cNvSpPr/>
          <p:nvPr/>
        </p:nvSpPr>
        <p:spPr bwMode="auto">
          <a:xfrm>
            <a:off x="681904" y="4727738"/>
            <a:ext cx="1638095" cy="333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8EB883-C4EC-D91C-39F8-4F151BD0B2EF}"/>
              </a:ext>
            </a:extLst>
          </p:cNvPr>
          <p:cNvSpPr/>
          <p:nvPr/>
        </p:nvSpPr>
        <p:spPr bwMode="auto">
          <a:xfrm>
            <a:off x="4462857" y="4727738"/>
            <a:ext cx="1609523" cy="333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74BFA4-6CC5-67AE-5B02-FE21E85103AE}"/>
              </a:ext>
            </a:extLst>
          </p:cNvPr>
          <p:cNvSpPr/>
          <p:nvPr/>
        </p:nvSpPr>
        <p:spPr bwMode="auto">
          <a:xfrm>
            <a:off x="681904" y="5547519"/>
            <a:ext cx="2333333" cy="4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47DE08-2E4B-BA75-F711-1FFBF29CA0AF}"/>
              </a:ext>
            </a:extLst>
          </p:cNvPr>
          <p:cNvSpPr/>
          <p:nvPr/>
        </p:nvSpPr>
        <p:spPr bwMode="auto">
          <a:xfrm>
            <a:off x="4462857" y="5547519"/>
            <a:ext cx="2057142" cy="4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43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4F24D-3E1C-60EB-FD46-887D9B2D2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1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14E87-2D38-7956-4AC8-C3DB7EFD45FA}"/>
              </a:ext>
            </a:extLst>
          </p:cNvPr>
          <p:cNvSpPr/>
          <p:nvPr/>
        </p:nvSpPr>
        <p:spPr bwMode="auto">
          <a:xfrm>
            <a:off x="4601726" y="3747272"/>
            <a:ext cx="1003142" cy="32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4463BF-11FE-B576-E808-8EB29DB53F64}"/>
              </a:ext>
            </a:extLst>
          </p:cNvPr>
          <p:cNvSpPr/>
          <p:nvPr/>
        </p:nvSpPr>
        <p:spPr bwMode="auto">
          <a:xfrm>
            <a:off x="5116381" y="4550181"/>
            <a:ext cx="741453" cy="32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08FFF2-7980-2442-F9D1-110D859B8D5E}"/>
              </a:ext>
            </a:extLst>
          </p:cNvPr>
          <p:cNvSpPr/>
          <p:nvPr/>
        </p:nvSpPr>
        <p:spPr bwMode="auto">
          <a:xfrm>
            <a:off x="4348759" y="5361818"/>
            <a:ext cx="750176" cy="32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6F85C7-3176-219B-BD0A-24576959FFDF}"/>
              </a:ext>
            </a:extLst>
          </p:cNvPr>
          <p:cNvSpPr/>
          <p:nvPr/>
        </p:nvSpPr>
        <p:spPr bwMode="auto">
          <a:xfrm>
            <a:off x="4976814" y="6173454"/>
            <a:ext cx="881020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DF8905-86AF-12B9-0EBE-ECB92FC24005}"/>
              </a:ext>
            </a:extLst>
          </p:cNvPr>
          <p:cNvSpPr/>
          <p:nvPr/>
        </p:nvSpPr>
        <p:spPr bwMode="auto">
          <a:xfrm>
            <a:off x="8448560" y="6173454"/>
            <a:ext cx="887800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EB0A9-326E-BACA-22AB-9587BB9E4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EF379F-BB90-FBBF-71D6-49B03965C793}"/>
              </a:ext>
            </a:extLst>
          </p:cNvPr>
          <p:cNvSpPr/>
          <p:nvPr/>
        </p:nvSpPr>
        <p:spPr bwMode="auto">
          <a:xfrm>
            <a:off x="3843809" y="2143584"/>
            <a:ext cx="561904" cy="36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CC6842-90EA-A52D-FACE-7D651B660F77}"/>
              </a:ext>
            </a:extLst>
          </p:cNvPr>
          <p:cNvSpPr/>
          <p:nvPr/>
        </p:nvSpPr>
        <p:spPr bwMode="auto">
          <a:xfrm>
            <a:off x="8815238" y="2143584"/>
            <a:ext cx="790476" cy="36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6DBF37-A5DE-F56F-C24D-760E35D650CF}"/>
              </a:ext>
            </a:extLst>
          </p:cNvPr>
          <p:cNvSpPr/>
          <p:nvPr/>
        </p:nvSpPr>
        <p:spPr bwMode="auto">
          <a:xfrm>
            <a:off x="4729523" y="3029416"/>
            <a:ext cx="571428" cy="352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804648-888C-DAA7-C416-A796C460376B}"/>
              </a:ext>
            </a:extLst>
          </p:cNvPr>
          <p:cNvSpPr/>
          <p:nvPr/>
        </p:nvSpPr>
        <p:spPr bwMode="auto">
          <a:xfrm>
            <a:off x="3348571" y="4753455"/>
            <a:ext cx="1352380" cy="40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F80746-EC74-ED6D-95B1-95412129F0B9}"/>
              </a:ext>
            </a:extLst>
          </p:cNvPr>
          <p:cNvSpPr/>
          <p:nvPr/>
        </p:nvSpPr>
        <p:spPr bwMode="auto">
          <a:xfrm>
            <a:off x="7748571" y="4753455"/>
            <a:ext cx="1352380" cy="400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64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201F3-8D7F-1A57-A619-0B1C14E3B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ACFF93-1DB8-5B09-ECF3-BAF054C13981}"/>
              </a:ext>
            </a:extLst>
          </p:cNvPr>
          <p:cNvSpPr/>
          <p:nvPr/>
        </p:nvSpPr>
        <p:spPr bwMode="auto">
          <a:xfrm>
            <a:off x="2167619" y="3074049"/>
            <a:ext cx="295238" cy="35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28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143C7-F0AF-055B-E4A1-3AD140C1E2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537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0CFC6-4CA6-3DE0-58BE-D6385F0D9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7575F3-07F4-636D-542A-1B3E7247E263}"/>
              </a:ext>
            </a:extLst>
          </p:cNvPr>
          <p:cNvSpPr/>
          <p:nvPr/>
        </p:nvSpPr>
        <p:spPr bwMode="auto">
          <a:xfrm>
            <a:off x="1224761" y="1276831"/>
            <a:ext cx="5742857" cy="41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43DA64-D671-D2B4-E8A8-BA3F02F7DF15}"/>
              </a:ext>
            </a:extLst>
          </p:cNvPr>
          <p:cNvSpPr/>
          <p:nvPr/>
        </p:nvSpPr>
        <p:spPr bwMode="auto">
          <a:xfrm>
            <a:off x="681904" y="2086539"/>
            <a:ext cx="4438095" cy="409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BBA4F2-C491-CB39-C8D3-7FDA16795D9C}"/>
              </a:ext>
            </a:extLst>
          </p:cNvPr>
          <p:cNvSpPr/>
          <p:nvPr/>
        </p:nvSpPr>
        <p:spPr bwMode="auto">
          <a:xfrm>
            <a:off x="681904" y="2877195"/>
            <a:ext cx="3476190" cy="428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243C1E-4448-9D9F-9A5E-F8C1F255784D}"/>
              </a:ext>
            </a:extLst>
          </p:cNvPr>
          <p:cNvSpPr/>
          <p:nvPr/>
        </p:nvSpPr>
        <p:spPr bwMode="auto">
          <a:xfrm>
            <a:off x="681904" y="3677376"/>
            <a:ext cx="8923809" cy="1276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3456" y="1486402"/>
            <a:ext cx="4305300" cy="188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7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A5E8B-A514-5FCC-04A7-A11AD73388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64FB3C-1A81-B1D7-263E-ACA369F6856D}"/>
              </a:ext>
            </a:extLst>
          </p:cNvPr>
          <p:cNvSpPr/>
          <p:nvPr/>
        </p:nvSpPr>
        <p:spPr bwMode="auto">
          <a:xfrm>
            <a:off x="1853333" y="2098118"/>
            <a:ext cx="2085714" cy="324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D7298B-CB19-5D99-FA36-8F40638BCAB8}"/>
              </a:ext>
            </a:extLst>
          </p:cNvPr>
          <p:cNvSpPr/>
          <p:nvPr/>
        </p:nvSpPr>
        <p:spPr bwMode="auto">
          <a:xfrm>
            <a:off x="1415238" y="2890218"/>
            <a:ext cx="1828571" cy="334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6C29E-60AB-5D07-5A5D-8C084019D839}"/>
              </a:ext>
            </a:extLst>
          </p:cNvPr>
          <p:cNvSpPr/>
          <p:nvPr/>
        </p:nvSpPr>
        <p:spPr bwMode="auto">
          <a:xfrm>
            <a:off x="1415238" y="3672775"/>
            <a:ext cx="2514285" cy="41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1BCA95-9E04-6A94-9DDD-413046AF4056}"/>
              </a:ext>
            </a:extLst>
          </p:cNvPr>
          <p:cNvSpPr/>
          <p:nvPr/>
        </p:nvSpPr>
        <p:spPr bwMode="auto">
          <a:xfrm>
            <a:off x="1386666" y="4474418"/>
            <a:ext cx="6581542" cy="419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872" y="2000589"/>
            <a:ext cx="4305300" cy="188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1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35454-B268-7400-A930-A8DCF6F95D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3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46EC9-33ED-D0F9-18C0-DF8D562CBAB9}"/>
              </a:ext>
            </a:extLst>
          </p:cNvPr>
          <p:cNvSpPr/>
          <p:nvPr/>
        </p:nvSpPr>
        <p:spPr bwMode="auto">
          <a:xfrm>
            <a:off x="6122575" y="4061302"/>
            <a:ext cx="1195926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9031BF-FBE3-7B5C-6DB6-C3A43FD3E5AC}"/>
              </a:ext>
            </a:extLst>
          </p:cNvPr>
          <p:cNvSpPr/>
          <p:nvPr/>
        </p:nvSpPr>
        <p:spPr bwMode="auto">
          <a:xfrm>
            <a:off x="8338801" y="4061302"/>
            <a:ext cx="953395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567EEF-D665-D667-F4EF-53D423CAD852}"/>
              </a:ext>
            </a:extLst>
          </p:cNvPr>
          <p:cNvSpPr/>
          <p:nvPr/>
        </p:nvSpPr>
        <p:spPr bwMode="auto">
          <a:xfrm>
            <a:off x="6022217" y="4990604"/>
            <a:ext cx="1405004" cy="36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4C9343-8C08-7A97-D2B1-D5864B815777}"/>
              </a:ext>
            </a:extLst>
          </p:cNvPr>
          <p:cNvSpPr/>
          <p:nvPr/>
        </p:nvSpPr>
        <p:spPr bwMode="auto">
          <a:xfrm>
            <a:off x="8121360" y="4990604"/>
            <a:ext cx="1413367" cy="36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4A5399-F652-8F14-FF9F-8DA07A7BE855}"/>
              </a:ext>
            </a:extLst>
          </p:cNvPr>
          <p:cNvSpPr/>
          <p:nvPr/>
        </p:nvSpPr>
        <p:spPr bwMode="auto">
          <a:xfrm>
            <a:off x="5905133" y="5928279"/>
            <a:ext cx="1639171" cy="35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8FBC7F-086A-B3AB-D0F2-1F1C9C7BFE3E}"/>
              </a:ext>
            </a:extLst>
          </p:cNvPr>
          <p:cNvSpPr/>
          <p:nvPr/>
        </p:nvSpPr>
        <p:spPr bwMode="auto">
          <a:xfrm>
            <a:off x="7995913" y="5928279"/>
            <a:ext cx="1655896" cy="35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82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41E13-DC6C-B6F8-021D-1A7E7D5A30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FD9CA3-B21E-F976-F100-2A7B599C138B}"/>
              </a:ext>
            </a:extLst>
          </p:cNvPr>
          <p:cNvSpPr/>
          <p:nvPr/>
        </p:nvSpPr>
        <p:spPr bwMode="auto">
          <a:xfrm>
            <a:off x="4110476" y="2498470"/>
            <a:ext cx="304761" cy="36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992CCE-17A4-A960-8AC3-C498FC72C273}"/>
              </a:ext>
            </a:extLst>
          </p:cNvPr>
          <p:cNvSpPr/>
          <p:nvPr/>
        </p:nvSpPr>
        <p:spPr bwMode="auto">
          <a:xfrm>
            <a:off x="4034285" y="3042275"/>
            <a:ext cx="542857" cy="352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4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