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8" d="100"/>
          <a:sy n="58" d="100"/>
        </p:scale>
        <p:origin x="78" y="10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3000375"/>
            <a:ext cx="49434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23B80-7028-F8EB-EFA5-8A325ABF42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C22776-655F-DDD4-5E80-594B69DD4527}"/>
              </a:ext>
            </a:extLst>
          </p:cNvPr>
          <p:cNvSpPr/>
          <p:nvPr/>
        </p:nvSpPr>
        <p:spPr bwMode="auto">
          <a:xfrm>
            <a:off x="1243809" y="2919590"/>
            <a:ext cx="2533333" cy="4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64B0D9-FFAB-891E-D2FD-669D133DABEE}"/>
              </a:ext>
            </a:extLst>
          </p:cNvPr>
          <p:cNvSpPr/>
          <p:nvPr/>
        </p:nvSpPr>
        <p:spPr bwMode="auto">
          <a:xfrm>
            <a:off x="1262857" y="3731085"/>
            <a:ext cx="6942857" cy="42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7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87A79-AA40-AE30-8B5D-A86DA1F7ED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64" y="836712"/>
            <a:ext cx="7124700" cy="1744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00A8C8B-8854-F644-0D14-0110887B43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2564904"/>
            <a:ext cx="5311140" cy="413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2185" y="2682442"/>
            <a:ext cx="4751070" cy="402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40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DCEEC1-8A48-3744-F186-80E0243A83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13A468-866F-B75F-BD43-AE8BF1FF4AA5}"/>
              </a:ext>
            </a:extLst>
          </p:cNvPr>
          <p:cNvSpPr/>
          <p:nvPr/>
        </p:nvSpPr>
        <p:spPr bwMode="auto">
          <a:xfrm>
            <a:off x="1386666" y="2029432"/>
            <a:ext cx="5438095" cy="42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A6AE95-957F-7FC6-6F9E-CE9429EB8029}"/>
              </a:ext>
            </a:extLst>
          </p:cNvPr>
          <p:cNvSpPr/>
          <p:nvPr/>
        </p:nvSpPr>
        <p:spPr bwMode="auto">
          <a:xfrm>
            <a:off x="1386666" y="4639671"/>
            <a:ext cx="9173830" cy="1390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8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5E904-CF27-D004-3C60-B3E4043ACD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CCAC7D-AFFA-44E1-19D7-4CD28874D7AA}"/>
              </a:ext>
            </a:extLst>
          </p:cNvPr>
          <p:cNvSpPr/>
          <p:nvPr/>
        </p:nvSpPr>
        <p:spPr bwMode="auto">
          <a:xfrm>
            <a:off x="6186666" y="4872860"/>
            <a:ext cx="409523" cy="352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54B46-D3AA-899D-A364-43CEAD3D95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EFB6D4-10D6-60B5-3B37-A2B9239F9EE5}"/>
              </a:ext>
            </a:extLst>
          </p:cNvPr>
          <p:cNvSpPr/>
          <p:nvPr/>
        </p:nvSpPr>
        <p:spPr bwMode="auto">
          <a:xfrm>
            <a:off x="6110476" y="1353598"/>
            <a:ext cx="380952" cy="362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82FBAD-8014-3C73-2D74-2D7AF4DF3FE7}"/>
              </a:ext>
            </a:extLst>
          </p:cNvPr>
          <p:cNvSpPr/>
          <p:nvPr/>
        </p:nvSpPr>
        <p:spPr bwMode="auto">
          <a:xfrm>
            <a:off x="2034285" y="4883389"/>
            <a:ext cx="380952" cy="362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12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48176-F7BC-1CF3-9C81-4B4033187A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3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ECC576-49BA-F149-12AA-488213C6B674}"/>
              </a:ext>
            </a:extLst>
          </p:cNvPr>
          <p:cNvSpPr/>
          <p:nvPr/>
        </p:nvSpPr>
        <p:spPr bwMode="auto">
          <a:xfrm>
            <a:off x="4148571" y="2201303"/>
            <a:ext cx="361904" cy="35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76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4B794-4276-53DD-03F2-52149DED0A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3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961170-3046-B240-C5C0-E90B95B882AB}"/>
              </a:ext>
            </a:extLst>
          </p:cNvPr>
          <p:cNvSpPr/>
          <p:nvPr/>
        </p:nvSpPr>
        <p:spPr bwMode="auto">
          <a:xfrm>
            <a:off x="3521365" y="2787000"/>
            <a:ext cx="644164" cy="33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D1F625-4C6D-0955-6D8B-B1F3DCB85773}"/>
              </a:ext>
            </a:extLst>
          </p:cNvPr>
          <p:cNvSpPr/>
          <p:nvPr/>
        </p:nvSpPr>
        <p:spPr bwMode="auto">
          <a:xfrm>
            <a:off x="7423803" y="2794500"/>
            <a:ext cx="232198" cy="27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F90400-A238-050F-31C9-148855EE6C27}"/>
              </a:ext>
            </a:extLst>
          </p:cNvPr>
          <p:cNvSpPr/>
          <p:nvPr/>
        </p:nvSpPr>
        <p:spPr bwMode="auto">
          <a:xfrm>
            <a:off x="3731093" y="4444500"/>
            <a:ext cx="232198" cy="27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06DA7E-8C84-6E3D-4D41-8F85B64D1B02}"/>
              </a:ext>
            </a:extLst>
          </p:cNvPr>
          <p:cNvSpPr/>
          <p:nvPr/>
        </p:nvSpPr>
        <p:spPr bwMode="auto">
          <a:xfrm>
            <a:off x="7221565" y="4444500"/>
            <a:ext cx="232198" cy="27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72AF12-14D3-9FD7-A150-8482577F5772}"/>
              </a:ext>
            </a:extLst>
          </p:cNvPr>
          <p:cNvSpPr/>
          <p:nvPr/>
        </p:nvSpPr>
        <p:spPr bwMode="auto">
          <a:xfrm>
            <a:off x="3731093" y="6094500"/>
            <a:ext cx="232198" cy="27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1337E8-90C4-A22E-C737-DC5A0B080F20}"/>
              </a:ext>
            </a:extLst>
          </p:cNvPr>
          <p:cNvSpPr/>
          <p:nvPr/>
        </p:nvSpPr>
        <p:spPr bwMode="auto">
          <a:xfrm>
            <a:off x="7094230" y="6094500"/>
            <a:ext cx="1415663" cy="33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4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D6CB5-0B88-1F40-2192-0160C8B88E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3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D2BAF-8D70-92EF-B95E-CC708C373B33}"/>
              </a:ext>
            </a:extLst>
          </p:cNvPr>
          <p:cNvSpPr/>
          <p:nvPr/>
        </p:nvSpPr>
        <p:spPr bwMode="auto">
          <a:xfrm>
            <a:off x="3935498" y="3789040"/>
            <a:ext cx="5910233" cy="460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8A0D39-23B5-1A0B-8D01-EA8A845B3953}"/>
              </a:ext>
            </a:extLst>
          </p:cNvPr>
          <p:cNvSpPr/>
          <p:nvPr/>
        </p:nvSpPr>
        <p:spPr bwMode="auto">
          <a:xfrm>
            <a:off x="2092166" y="4663034"/>
            <a:ext cx="1611882" cy="35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C85DA4-CD39-D780-A5B3-69781D7A617B}"/>
              </a:ext>
            </a:extLst>
          </p:cNvPr>
          <p:cNvSpPr/>
          <p:nvPr/>
        </p:nvSpPr>
        <p:spPr bwMode="auto">
          <a:xfrm>
            <a:off x="3918965" y="5432689"/>
            <a:ext cx="5926766" cy="35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2A4B43-6795-BBDA-5049-6E26403AF8E2}"/>
              </a:ext>
            </a:extLst>
          </p:cNvPr>
          <p:cNvSpPr/>
          <p:nvPr/>
        </p:nvSpPr>
        <p:spPr bwMode="auto">
          <a:xfrm>
            <a:off x="2108698" y="6194068"/>
            <a:ext cx="3446947" cy="35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54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090540-FFE5-641B-508B-F511EC9F2F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8F5381-1328-C12C-8B85-6229853F90ED}"/>
              </a:ext>
            </a:extLst>
          </p:cNvPr>
          <p:cNvSpPr/>
          <p:nvPr/>
        </p:nvSpPr>
        <p:spPr bwMode="auto">
          <a:xfrm>
            <a:off x="9186666" y="1238899"/>
            <a:ext cx="1066666" cy="4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1FE5E5-E4ED-A6C1-1606-72C1CA9EB37A}"/>
              </a:ext>
            </a:extLst>
          </p:cNvPr>
          <p:cNvSpPr/>
          <p:nvPr/>
        </p:nvSpPr>
        <p:spPr bwMode="auto">
          <a:xfrm>
            <a:off x="1262857" y="2125388"/>
            <a:ext cx="2904761" cy="4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CC8BB4-1526-808E-F85E-44D3C25C76C0}"/>
              </a:ext>
            </a:extLst>
          </p:cNvPr>
          <p:cNvSpPr/>
          <p:nvPr/>
        </p:nvSpPr>
        <p:spPr bwMode="auto">
          <a:xfrm>
            <a:off x="9205714" y="3002345"/>
            <a:ext cx="1047619" cy="4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6D2817-22FD-3690-99E5-64B9D93FB1DC}"/>
              </a:ext>
            </a:extLst>
          </p:cNvPr>
          <p:cNvSpPr/>
          <p:nvPr/>
        </p:nvSpPr>
        <p:spPr bwMode="auto">
          <a:xfrm>
            <a:off x="1262857" y="3888834"/>
            <a:ext cx="3971428" cy="4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369FAB5-2EC5-D958-ED97-084F76CD20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3512"/>
            <a:ext cx="10800000" cy="93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2175C2-59EC-814C-7754-446BBE48B374}"/>
              </a:ext>
            </a:extLst>
          </p:cNvPr>
          <p:cNvSpPr/>
          <p:nvPr/>
        </p:nvSpPr>
        <p:spPr bwMode="auto">
          <a:xfrm>
            <a:off x="7339047" y="5089928"/>
            <a:ext cx="1885714" cy="411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83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04A7B-9177-BC3A-8354-C03A4550C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193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DFDEB-38A4-A7D0-9AC0-3E1ADA6A05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9D4401-C479-6437-6DA1-6E000A86182D}"/>
              </a:ext>
            </a:extLst>
          </p:cNvPr>
          <p:cNvSpPr/>
          <p:nvPr/>
        </p:nvSpPr>
        <p:spPr bwMode="auto">
          <a:xfrm>
            <a:off x="1224761" y="2021033"/>
            <a:ext cx="5076190" cy="438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9AC5A0-DD80-52AB-2B4C-5091CB05EEE7}"/>
              </a:ext>
            </a:extLst>
          </p:cNvPr>
          <p:cNvSpPr/>
          <p:nvPr/>
        </p:nvSpPr>
        <p:spPr bwMode="auto">
          <a:xfrm>
            <a:off x="1224761" y="2860259"/>
            <a:ext cx="2990476" cy="4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6280B1-4AD5-83F0-DB79-E2C4DF230540}"/>
              </a:ext>
            </a:extLst>
          </p:cNvPr>
          <p:cNvSpPr/>
          <p:nvPr/>
        </p:nvSpPr>
        <p:spPr bwMode="auto">
          <a:xfrm>
            <a:off x="1224761" y="3680412"/>
            <a:ext cx="2761904" cy="4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66198C-9C53-A789-C63A-55C9E65E7BBA}"/>
              </a:ext>
            </a:extLst>
          </p:cNvPr>
          <p:cNvSpPr/>
          <p:nvPr/>
        </p:nvSpPr>
        <p:spPr bwMode="auto">
          <a:xfrm>
            <a:off x="1243809" y="4491029"/>
            <a:ext cx="8733332" cy="4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37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2023-11-22T16:23:04Z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