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0" d="100"/>
          <a:sy n="60" d="100"/>
        </p:scale>
        <p:origin x="72" y="10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2" y="2347912"/>
            <a:ext cx="6543675" cy="2162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9694B0-785E-BDE6-0F09-0B89A354D5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4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483343-4B33-1881-731E-F2DA36DB6518}"/>
              </a:ext>
            </a:extLst>
          </p:cNvPr>
          <p:cNvSpPr/>
          <p:nvPr/>
        </p:nvSpPr>
        <p:spPr bwMode="auto">
          <a:xfrm>
            <a:off x="3704800" y="3494236"/>
            <a:ext cx="277032" cy="330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B4DA61-C101-26D3-24E9-A3FC3528FB22}"/>
              </a:ext>
            </a:extLst>
          </p:cNvPr>
          <p:cNvSpPr/>
          <p:nvPr/>
        </p:nvSpPr>
        <p:spPr bwMode="auto">
          <a:xfrm>
            <a:off x="7574317" y="3494236"/>
            <a:ext cx="464699" cy="330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A41681-7562-6967-E6B9-C3D51DF0F68E}"/>
              </a:ext>
            </a:extLst>
          </p:cNvPr>
          <p:cNvSpPr/>
          <p:nvPr/>
        </p:nvSpPr>
        <p:spPr bwMode="auto">
          <a:xfrm>
            <a:off x="3704800" y="6096968"/>
            <a:ext cx="277032" cy="330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7CA05D-7B0B-D1E8-F04B-8B29817741DF}"/>
              </a:ext>
            </a:extLst>
          </p:cNvPr>
          <p:cNvSpPr/>
          <p:nvPr/>
        </p:nvSpPr>
        <p:spPr bwMode="auto">
          <a:xfrm>
            <a:off x="7645809" y="6096968"/>
            <a:ext cx="277032" cy="330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30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2E20D5-A4CB-27E2-C6CC-5828462282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768431-279E-CDB5-EBCC-60B06020DD4E}"/>
              </a:ext>
            </a:extLst>
          </p:cNvPr>
          <p:cNvSpPr/>
          <p:nvPr/>
        </p:nvSpPr>
        <p:spPr bwMode="auto">
          <a:xfrm>
            <a:off x="3329523" y="2869550"/>
            <a:ext cx="295238" cy="352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52BC0D-D646-39CB-6191-2858FBEA6DC6}"/>
              </a:ext>
            </a:extLst>
          </p:cNvPr>
          <p:cNvSpPr/>
          <p:nvPr/>
        </p:nvSpPr>
        <p:spPr bwMode="auto">
          <a:xfrm>
            <a:off x="7434285" y="2869550"/>
            <a:ext cx="542857" cy="362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8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584D35-29D6-1CD7-E7C3-C9E32CF498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218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99B2B-9B12-9F73-AC71-5E91B14C29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0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3618FB-EEE0-1053-9DF5-E86007763E53}"/>
              </a:ext>
            </a:extLst>
          </p:cNvPr>
          <p:cNvSpPr/>
          <p:nvPr/>
        </p:nvSpPr>
        <p:spPr bwMode="auto">
          <a:xfrm>
            <a:off x="684300" y="6249767"/>
            <a:ext cx="4542816" cy="41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04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5FC2D8-BDF8-5E74-483D-432F2A04AD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69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9E8B38-B9EA-212C-9254-6F88C7427F8D}"/>
              </a:ext>
            </a:extLst>
          </p:cNvPr>
          <p:cNvSpPr/>
          <p:nvPr/>
        </p:nvSpPr>
        <p:spPr bwMode="auto">
          <a:xfrm>
            <a:off x="6362685" y="3715694"/>
            <a:ext cx="228519" cy="31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D56C72-52AF-DF97-115C-8044B86C67DC}"/>
              </a:ext>
            </a:extLst>
          </p:cNvPr>
          <p:cNvSpPr/>
          <p:nvPr/>
        </p:nvSpPr>
        <p:spPr bwMode="auto">
          <a:xfrm>
            <a:off x="8401787" y="3654137"/>
            <a:ext cx="1388698" cy="43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D7CED3-7D81-FE1C-013D-F67A57BBE768}"/>
              </a:ext>
            </a:extLst>
          </p:cNvPr>
          <p:cNvSpPr/>
          <p:nvPr/>
        </p:nvSpPr>
        <p:spPr bwMode="auto">
          <a:xfrm>
            <a:off x="2978832" y="5316183"/>
            <a:ext cx="966815" cy="43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CA7397-ABD9-604F-9394-E35054E1BEFC}"/>
              </a:ext>
            </a:extLst>
          </p:cNvPr>
          <p:cNvSpPr/>
          <p:nvPr/>
        </p:nvSpPr>
        <p:spPr bwMode="auto">
          <a:xfrm>
            <a:off x="8357841" y="5377740"/>
            <a:ext cx="263676" cy="325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18EBA9-842B-1FED-38BD-EA2332A4E8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E66966-DC4C-7548-0539-DFDC2CFFD478}"/>
              </a:ext>
            </a:extLst>
          </p:cNvPr>
          <p:cNvSpPr/>
          <p:nvPr/>
        </p:nvSpPr>
        <p:spPr bwMode="auto">
          <a:xfrm>
            <a:off x="5843809" y="1315098"/>
            <a:ext cx="257142" cy="352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1D72A0-8FDB-2C77-06CB-623020176F7A}"/>
              </a:ext>
            </a:extLst>
          </p:cNvPr>
          <p:cNvSpPr/>
          <p:nvPr/>
        </p:nvSpPr>
        <p:spPr bwMode="auto">
          <a:xfrm>
            <a:off x="8062857" y="1248384"/>
            <a:ext cx="1495238" cy="45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878539-3932-864A-D085-6FAA823CC19F}"/>
              </a:ext>
            </a:extLst>
          </p:cNvPr>
          <p:cNvSpPr/>
          <p:nvPr/>
        </p:nvSpPr>
        <p:spPr bwMode="auto">
          <a:xfrm>
            <a:off x="5586666" y="3116365"/>
            <a:ext cx="295238" cy="352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68E3B9-CC77-8727-F92A-43A16E94DE87}"/>
              </a:ext>
            </a:extLst>
          </p:cNvPr>
          <p:cNvSpPr/>
          <p:nvPr/>
        </p:nvSpPr>
        <p:spPr bwMode="auto">
          <a:xfrm>
            <a:off x="6300952" y="4021763"/>
            <a:ext cx="3914285" cy="428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C55C8C-5FCD-D7EA-2A67-E975D54F0052}"/>
              </a:ext>
            </a:extLst>
          </p:cNvPr>
          <p:cNvSpPr/>
          <p:nvPr/>
        </p:nvSpPr>
        <p:spPr bwMode="auto">
          <a:xfrm>
            <a:off x="1386666" y="4917632"/>
            <a:ext cx="1333333" cy="428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BE641A-8121-391B-B1BF-AF1BBB8DFBC8}"/>
              </a:ext>
            </a:extLst>
          </p:cNvPr>
          <p:cNvSpPr/>
          <p:nvPr/>
        </p:nvSpPr>
        <p:spPr bwMode="auto">
          <a:xfrm>
            <a:off x="5596190" y="4917632"/>
            <a:ext cx="295238" cy="352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47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777D69-E75B-0B79-5F6C-5436A7D78F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6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20ADF3-03A8-D0CE-6904-FF94EABE3953}"/>
              </a:ext>
            </a:extLst>
          </p:cNvPr>
          <p:cNvSpPr/>
          <p:nvPr/>
        </p:nvSpPr>
        <p:spPr bwMode="auto">
          <a:xfrm>
            <a:off x="1795629" y="4841178"/>
            <a:ext cx="3580291" cy="1324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6E0F27-AA29-B09D-90E4-1DCA273E9D4A}"/>
              </a:ext>
            </a:extLst>
          </p:cNvPr>
          <p:cNvSpPr/>
          <p:nvPr/>
        </p:nvSpPr>
        <p:spPr bwMode="auto">
          <a:xfrm>
            <a:off x="6998875" y="4841179"/>
            <a:ext cx="3086968" cy="1324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0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BA484A-3876-8349-3907-7D63C72C34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B88326-4473-EA35-9D42-718AAFA46923}"/>
              </a:ext>
            </a:extLst>
          </p:cNvPr>
          <p:cNvSpPr/>
          <p:nvPr/>
        </p:nvSpPr>
        <p:spPr bwMode="auto">
          <a:xfrm>
            <a:off x="1015238" y="2250760"/>
            <a:ext cx="3928634" cy="1826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6F4FE2-31AF-AC2B-842E-A7689B612911}"/>
              </a:ext>
            </a:extLst>
          </p:cNvPr>
          <p:cNvSpPr/>
          <p:nvPr/>
        </p:nvSpPr>
        <p:spPr bwMode="auto">
          <a:xfrm>
            <a:off x="6681904" y="2250760"/>
            <a:ext cx="2933332" cy="429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90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54C9B-824C-690C-6FB1-61F7AF01F8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C767AA-82A3-4734-85EA-EC154EE02436}"/>
              </a:ext>
            </a:extLst>
          </p:cNvPr>
          <p:cNvSpPr/>
          <p:nvPr/>
        </p:nvSpPr>
        <p:spPr bwMode="auto">
          <a:xfrm>
            <a:off x="9948571" y="2202522"/>
            <a:ext cx="476190" cy="467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F574FB-BADE-EFE0-C0E6-F8010A302F3C}"/>
              </a:ext>
            </a:extLst>
          </p:cNvPr>
          <p:cNvSpPr/>
          <p:nvPr/>
        </p:nvSpPr>
        <p:spPr bwMode="auto">
          <a:xfrm>
            <a:off x="9920000" y="4014919"/>
            <a:ext cx="476190" cy="467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BE59F6-DC85-8270-7133-2B918C704C1C}"/>
              </a:ext>
            </a:extLst>
          </p:cNvPr>
          <p:cNvSpPr/>
          <p:nvPr/>
        </p:nvSpPr>
        <p:spPr bwMode="auto">
          <a:xfrm>
            <a:off x="9920000" y="5817776"/>
            <a:ext cx="466666" cy="476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90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6BD6B1-CA1A-057C-EFCE-5A9DBC39E4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8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959CA9-F7A7-A38C-C39B-979DADEA8891}"/>
              </a:ext>
            </a:extLst>
          </p:cNvPr>
          <p:cNvSpPr/>
          <p:nvPr/>
        </p:nvSpPr>
        <p:spPr bwMode="auto">
          <a:xfrm>
            <a:off x="8929523" y="1305418"/>
            <a:ext cx="476190" cy="466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325705-5457-9E90-3392-7B5AA175AE0E}"/>
              </a:ext>
            </a:extLst>
          </p:cNvPr>
          <p:cNvSpPr/>
          <p:nvPr/>
        </p:nvSpPr>
        <p:spPr bwMode="auto">
          <a:xfrm>
            <a:off x="8967619" y="3105879"/>
            <a:ext cx="466666" cy="457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05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48327D-C581-9663-AE6F-D20023390D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1390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FFFF93-539F-558F-E051-3FB3EF02F9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2A9702-0451-B69D-2C9D-B668B170F725}"/>
              </a:ext>
            </a:extLst>
          </p:cNvPr>
          <p:cNvSpPr/>
          <p:nvPr/>
        </p:nvSpPr>
        <p:spPr bwMode="auto">
          <a:xfrm>
            <a:off x="2024761" y="1544091"/>
            <a:ext cx="276190" cy="362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0515B9-4A86-A055-A0D8-F734FD1E404B}"/>
              </a:ext>
            </a:extLst>
          </p:cNvPr>
          <p:cNvSpPr/>
          <p:nvPr/>
        </p:nvSpPr>
        <p:spPr bwMode="auto">
          <a:xfrm>
            <a:off x="3920000" y="1544091"/>
            <a:ext cx="276190" cy="362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DC4DFF-0E60-0CF2-2EB7-37886517BA0B}"/>
              </a:ext>
            </a:extLst>
          </p:cNvPr>
          <p:cNvSpPr/>
          <p:nvPr/>
        </p:nvSpPr>
        <p:spPr bwMode="auto">
          <a:xfrm>
            <a:off x="6729523" y="1544091"/>
            <a:ext cx="276190" cy="362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96337E-C6B3-3770-69C5-A688221E6B48}"/>
              </a:ext>
            </a:extLst>
          </p:cNvPr>
          <p:cNvSpPr/>
          <p:nvPr/>
        </p:nvSpPr>
        <p:spPr bwMode="auto">
          <a:xfrm>
            <a:off x="8624761" y="1544091"/>
            <a:ext cx="285714" cy="362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DF9DFC-B5BC-C1CD-18D1-57D21E733A4C}"/>
              </a:ext>
            </a:extLst>
          </p:cNvPr>
          <p:cNvSpPr/>
          <p:nvPr/>
        </p:nvSpPr>
        <p:spPr bwMode="auto">
          <a:xfrm>
            <a:off x="1939047" y="4013620"/>
            <a:ext cx="457142" cy="352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BE7189-915D-4FC8-ED43-6437311C8C84}"/>
              </a:ext>
            </a:extLst>
          </p:cNvPr>
          <p:cNvSpPr/>
          <p:nvPr/>
        </p:nvSpPr>
        <p:spPr bwMode="auto">
          <a:xfrm>
            <a:off x="3805714" y="4013620"/>
            <a:ext cx="495238" cy="352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8DDAF3-A076-009B-01C3-B26D5E57B540}"/>
              </a:ext>
            </a:extLst>
          </p:cNvPr>
          <p:cNvSpPr/>
          <p:nvPr/>
        </p:nvSpPr>
        <p:spPr bwMode="auto">
          <a:xfrm>
            <a:off x="6605714" y="4013620"/>
            <a:ext cx="514285" cy="352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F32EA20-36FC-859C-5E83-39AE476FA6C4}"/>
              </a:ext>
            </a:extLst>
          </p:cNvPr>
          <p:cNvSpPr/>
          <p:nvPr/>
        </p:nvSpPr>
        <p:spPr bwMode="auto">
          <a:xfrm>
            <a:off x="8510476" y="4013620"/>
            <a:ext cx="514285" cy="352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5BFFAEA-EED2-82C7-C7AE-F88442C5E6B8}"/>
              </a:ext>
            </a:extLst>
          </p:cNvPr>
          <p:cNvSpPr/>
          <p:nvPr/>
        </p:nvSpPr>
        <p:spPr bwMode="auto">
          <a:xfrm>
            <a:off x="681904" y="5787104"/>
            <a:ext cx="3133333" cy="495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19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2023-11-22T16:25:22Z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