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4" d="100"/>
          <a:sy n="74" d="100"/>
        </p:scale>
        <p:origin x="66" y="7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962275"/>
            <a:ext cx="75247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AE0D2-F44C-8E0B-8FF5-D4756466A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7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37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C67AD-A131-4BB9-65C4-A7829614D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A3D817-FC3D-4515-3D60-A673729D383D}"/>
              </a:ext>
            </a:extLst>
          </p:cNvPr>
          <p:cNvSpPr/>
          <p:nvPr/>
        </p:nvSpPr>
        <p:spPr bwMode="auto">
          <a:xfrm>
            <a:off x="7358095" y="1181784"/>
            <a:ext cx="552380" cy="4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AC17D2-288A-1440-BEF8-230F0A89EDEF}"/>
              </a:ext>
            </a:extLst>
          </p:cNvPr>
          <p:cNvSpPr/>
          <p:nvPr/>
        </p:nvSpPr>
        <p:spPr bwMode="auto">
          <a:xfrm>
            <a:off x="2320000" y="2087672"/>
            <a:ext cx="542857" cy="4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99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FCCC1-7CF6-B2D0-E4BB-A65037395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09E953-4001-42A9-A9B6-5B4B7C9E0EA6}"/>
              </a:ext>
            </a:extLst>
          </p:cNvPr>
          <p:cNvSpPr/>
          <p:nvPr/>
        </p:nvSpPr>
        <p:spPr bwMode="auto">
          <a:xfrm>
            <a:off x="2384670" y="5405508"/>
            <a:ext cx="275961" cy="3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47AFC7-4BF4-115F-CA38-8AD9322329CF}"/>
              </a:ext>
            </a:extLst>
          </p:cNvPr>
          <p:cNvSpPr/>
          <p:nvPr/>
        </p:nvSpPr>
        <p:spPr bwMode="auto">
          <a:xfrm>
            <a:off x="8527036" y="5405508"/>
            <a:ext cx="275961" cy="3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21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E09DF-CF4A-F113-1DA8-6FAF6C1A1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4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BD5A0-7106-BBFA-5879-696303F0C2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80"/>
          <a:stretch/>
        </p:blipFill>
        <p:spPr>
          <a:xfrm>
            <a:off x="720000" y="972001"/>
            <a:ext cx="10800000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274F4-2D48-FBA1-4D37-922FB2C6A023}"/>
              </a:ext>
            </a:extLst>
          </p:cNvPr>
          <p:cNvSpPr/>
          <p:nvPr/>
        </p:nvSpPr>
        <p:spPr bwMode="auto">
          <a:xfrm>
            <a:off x="2043809" y="3278117"/>
            <a:ext cx="1609523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3EF1A7B-95E5-C70C-42F7-53C17C942D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4" r="22658" b="3277"/>
          <a:stretch/>
        </p:blipFill>
        <p:spPr>
          <a:xfrm>
            <a:off x="1559496" y="4396447"/>
            <a:ext cx="7514162" cy="2461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332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CF32F-18FE-B9AC-6C03-0528136230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35348"/>
            <a:ext cx="10800000" cy="19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AEF8D9-6BEC-DD2F-8888-4A982448F7B9}"/>
              </a:ext>
            </a:extLst>
          </p:cNvPr>
          <p:cNvSpPr/>
          <p:nvPr/>
        </p:nvSpPr>
        <p:spPr bwMode="auto">
          <a:xfrm>
            <a:off x="2100741" y="2431490"/>
            <a:ext cx="552380" cy="49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5F2DCC-EA41-7E06-3C81-5A8922CDB997}"/>
              </a:ext>
            </a:extLst>
          </p:cNvPr>
          <p:cNvSpPr/>
          <p:nvPr/>
        </p:nvSpPr>
        <p:spPr bwMode="auto">
          <a:xfrm>
            <a:off x="4224550" y="3415449"/>
            <a:ext cx="542857" cy="49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CEBD5A0-7106-BBFA-5879-696303F0C2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93"/>
          <a:stretch/>
        </p:blipFill>
        <p:spPr>
          <a:xfrm>
            <a:off x="767408" y="836712"/>
            <a:ext cx="10800000" cy="1584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AEF8D9-6BEC-DD2F-8888-4A982448F7B9}"/>
              </a:ext>
            </a:extLst>
          </p:cNvPr>
          <p:cNvSpPr/>
          <p:nvPr/>
        </p:nvSpPr>
        <p:spPr bwMode="auto">
          <a:xfrm>
            <a:off x="2100740" y="1241106"/>
            <a:ext cx="1258955" cy="67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3EF1A7B-95E5-C70C-42F7-53C17C942D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4" r="22658" b="3277"/>
          <a:stretch/>
        </p:blipFill>
        <p:spPr>
          <a:xfrm>
            <a:off x="1631504" y="4283569"/>
            <a:ext cx="7514162" cy="2461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098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0800C-9B33-CC23-123E-F858AB8F56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7FCF9C-6401-A679-0DA2-B2DDA9DC480C}"/>
              </a:ext>
            </a:extLst>
          </p:cNvPr>
          <p:cNvSpPr/>
          <p:nvPr/>
        </p:nvSpPr>
        <p:spPr bwMode="auto">
          <a:xfrm>
            <a:off x="4691428" y="2107055"/>
            <a:ext cx="914285" cy="419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F7717C-3B96-5020-D943-37734603EE48}"/>
              </a:ext>
            </a:extLst>
          </p:cNvPr>
          <p:cNvSpPr/>
          <p:nvPr/>
        </p:nvSpPr>
        <p:spPr bwMode="auto">
          <a:xfrm>
            <a:off x="5951984" y="2736582"/>
            <a:ext cx="406111" cy="404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43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A7C86-08DE-1DC0-ACD5-366CD3106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054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BE0A5-4C44-28A9-00D4-CB1D9F184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8FABC-252F-F8B6-C0A7-D4402C8DC44D}"/>
              </a:ext>
            </a:extLst>
          </p:cNvPr>
          <p:cNvSpPr/>
          <p:nvPr/>
        </p:nvSpPr>
        <p:spPr bwMode="auto">
          <a:xfrm>
            <a:off x="5872380" y="5670000"/>
            <a:ext cx="380952" cy="46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72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0A215-FBB4-BEE7-5B84-E94B1463C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70CEB-616C-49A7-C3F2-3A1815F00CA0}"/>
              </a:ext>
            </a:extLst>
          </p:cNvPr>
          <p:cNvSpPr/>
          <p:nvPr/>
        </p:nvSpPr>
        <p:spPr bwMode="auto">
          <a:xfrm>
            <a:off x="2253161" y="5442317"/>
            <a:ext cx="8144918" cy="1289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64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059FF-4760-EA04-ACCD-CDB71AB640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BACE2-0D96-CA84-E16F-2FBC92C43F61}"/>
              </a:ext>
            </a:extLst>
          </p:cNvPr>
          <p:cNvSpPr/>
          <p:nvPr/>
        </p:nvSpPr>
        <p:spPr bwMode="auto">
          <a:xfrm>
            <a:off x="1386666" y="2916000"/>
            <a:ext cx="9245838" cy="1521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25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2023-11-22T15:54:14Z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