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09900"/>
            <a:ext cx="50101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707C0-5403-A118-B6E3-CC387BF5F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01E7C61-D779-6C18-112B-A6FE46FAF2ED}"/>
              </a:ext>
            </a:extLst>
          </p:cNvPr>
          <p:cNvSpPr/>
          <p:nvPr/>
        </p:nvSpPr>
        <p:spPr bwMode="auto">
          <a:xfrm>
            <a:off x="4727849" y="4509120"/>
            <a:ext cx="3094092" cy="912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0B491BA-8A6B-BCE7-4E4A-559869A2954E}"/>
              </a:ext>
            </a:extLst>
          </p:cNvPr>
          <p:cNvSpPr/>
          <p:nvPr/>
        </p:nvSpPr>
        <p:spPr bwMode="auto">
          <a:xfrm>
            <a:off x="4871864" y="5733257"/>
            <a:ext cx="2804573" cy="77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23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616E12-B11B-E7DC-DD95-0C1F54788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1FA63-1D4F-6EAF-B707-7F4148967E41}"/>
              </a:ext>
            </a:extLst>
          </p:cNvPr>
          <p:cNvSpPr/>
          <p:nvPr/>
        </p:nvSpPr>
        <p:spPr bwMode="auto">
          <a:xfrm>
            <a:off x="681904" y="2924944"/>
            <a:ext cx="9657142" cy="44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63744C-281F-7DE1-4796-E624E2F8E991}"/>
              </a:ext>
            </a:extLst>
          </p:cNvPr>
          <p:cNvSpPr/>
          <p:nvPr/>
        </p:nvSpPr>
        <p:spPr bwMode="auto">
          <a:xfrm>
            <a:off x="681904" y="3784934"/>
            <a:ext cx="9657142" cy="43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805EE6-5E72-B595-5EF3-B127E3055A34}"/>
              </a:ext>
            </a:extLst>
          </p:cNvPr>
          <p:cNvSpPr/>
          <p:nvPr/>
        </p:nvSpPr>
        <p:spPr bwMode="auto">
          <a:xfrm>
            <a:off x="681904" y="4614511"/>
            <a:ext cx="9647619" cy="43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73387C-7D77-0ECC-353A-9A3495C31CC4}"/>
              </a:ext>
            </a:extLst>
          </p:cNvPr>
          <p:cNvSpPr/>
          <p:nvPr/>
        </p:nvSpPr>
        <p:spPr bwMode="auto">
          <a:xfrm>
            <a:off x="681904" y="5453624"/>
            <a:ext cx="1685714" cy="41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33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F67BE-F78F-B70D-AFFF-849475042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F75BD6-6605-C121-AFA5-74F91A1FFBB7}"/>
              </a:ext>
            </a:extLst>
          </p:cNvPr>
          <p:cNvSpPr/>
          <p:nvPr/>
        </p:nvSpPr>
        <p:spPr bwMode="auto">
          <a:xfrm>
            <a:off x="2594363" y="3696426"/>
            <a:ext cx="424956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C1C478-C39C-DDB1-94B8-827D2869E966}"/>
              </a:ext>
            </a:extLst>
          </p:cNvPr>
          <p:cNvSpPr/>
          <p:nvPr/>
        </p:nvSpPr>
        <p:spPr bwMode="auto">
          <a:xfrm>
            <a:off x="6229262" y="3688837"/>
            <a:ext cx="417368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5ED1CE-9F90-9D41-F77D-D0772DD96AAD}"/>
              </a:ext>
            </a:extLst>
          </p:cNvPr>
          <p:cNvSpPr/>
          <p:nvPr/>
        </p:nvSpPr>
        <p:spPr bwMode="auto">
          <a:xfrm>
            <a:off x="2093521" y="4880300"/>
            <a:ext cx="424956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B6C724-790A-FDAE-2258-8378A28AED71}"/>
              </a:ext>
            </a:extLst>
          </p:cNvPr>
          <p:cNvSpPr/>
          <p:nvPr/>
        </p:nvSpPr>
        <p:spPr bwMode="auto">
          <a:xfrm>
            <a:off x="6547980" y="4872711"/>
            <a:ext cx="409779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4F062D-8ED8-4ECC-6B00-6551AA356E4E}"/>
              </a:ext>
            </a:extLst>
          </p:cNvPr>
          <p:cNvSpPr/>
          <p:nvPr/>
        </p:nvSpPr>
        <p:spPr bwMode="auto">
          <a:xfrm>
            <a:off x="2601951" y="6056584"/>
            <a:ext cx="409779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8ECF7-4793-27DA-6CD6-B74CF25C7E8A}"/>
              </a:ext>
            </a:extLst>
          </p:cNvPr>
          <p:cNvSpPr/>
          <p:nvPr/>
        </p:nvSpPr>
        <p:spPr bwMode="auto">
          <a:xfrm>
            <a:off x="6623865" y="6064173"/>
            <a:ext cx="424956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9189D-AFFD-24D9-20DB-823560392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0B8743-3D98-2172-64AA-BC54D0C64866}"/>
              </a:ext>
            </a:extLst>
          </p:cNvPr>
          <p:cNvSpPr/>
          <p:nvPr/>
        </p:nvSpPr>
        <p:spPr bwMode="auto">
          <a:xfrm>
            <a:off x="4158095" y="2622936"/>
            <a:ext cx="929793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173E8-0524-4253-7E1F-F7CFE754D52E}"/>
              </a:ext>
            </a:extLst>
          </p:cNvPr>
          <p:cNvSpPr/>
          <p:nvPr/>
        </p:nvSpPr>
        <p:spPr bwMode="auto">
          <a:xfrm>
            <a:off x="9224761" y="2565678"/>
            <a:ext cx="903687" cy="32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73FA1D-171D-10F2-1F41-1D1E7FBE1359}"/>
              </a:ext>
            </a:extLst>
          </p:cNvPr>
          <p:cNvSpPr/>
          <p:nvPr/>
        </p:nvSpPr>
        <p:spPr bwMode="auto">
          <a:xfrm>
            <a:off x="3143672" y="3429000"/>
            <a:ext cx="509660" cy="87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327EF6-F571-49AC-8D4B-F6B1934B8949}"/>
              </a:ext>
            </a:extLst>
          </p:cNvPr>
          <p:cNvSpPr/>
          <p:nvPr/>
        </p:nvSpPr>
        <p:spPr bwMode="auto">
          <a:xfrm>
            <a:off x="6312024" y="3429000"/>
            <a:ext cx="432048" cy="87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DC71C3-E5AF-712D-68A0-D7AD7146C2A1}"/>
              </a:ext>
            </a:extLst>
          </p:cNvPr>
          <p:cNvSpPr/>
          <p:nvPr/>
        </p:nvSpPr>
        <p:spPr bwMode="auto">
          <a:xfrm>
            <a:off x="8400256" y="3429000"/>
            <a:ext cx="432048" cy="87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5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3E7CF-D490-E147-BAE2-1361BC48F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171450-825A-F862-8D51-CC11DE6D1401}"/>
              </a:ext>
            </a:extLst>
          </p:cNvPr>
          <p:cNvSpPr/>
          <p:nvPr/>
        </p:nvSpPr>
        <p:spPr bwMode="auto">
          <a:xfrm>
            <a:off x="4320609" y="2990656"/>
            <a:ext cx="659480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0E3D43-443E-6BBD-A7B8-8C0E94F853DC}"/>
              </a:ext>
            </a:extLst>
          </p:cNvPr>
          <p:cNvSpPr/>
          <p:nvPr/>
        </p:nvSpPr>
        <p:spPr bwMode="auto">
          <a:xfrm flipV="1">
            <a:off x="6972765" y="2754927"/>
            <a:ext cx="477554" cy="75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EACFB5-C587-9790-F374-459B43CE48EC}"/>
              </a:ext>
            </a:extLst>
          </p:cNvPr>
          <p:cNvSpPr/>
          <p:nvPr/>
        </p:nvSpPr>
        <p:spPr bwMode="auto">
          <a:xfrm>
            <a:off x="4381251" y="3969628"/>
            <a:ext cx="651899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98C9F5-D4A4-DCFA-4BB3-D943E48ECEDA}"/>
              </a:ext>
            </a:extLst>
          </p:cNvPr>
          <p:cNvSpPr/>
          <p:nvPr/>
        </p:nvSpPr>
        <p:spPr bwMode="auto">
          <a:xfrm flipV="1">
            <a:off x="7041913" y="3717031"/>
            <a:ext cx="454813" cy="78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F7B2D6-F246-3624-272A-421DE925CF30}"/>
              </a:ext>
            </a:extLst>
          </p:cNvPr>
          <p:cNvSpPr/>
          <p:nvPr/>
        </p:nvSpPr>
        <p:spPr bwMode="auto">
          <a:xfrm>
            <a:off x="4214486" y="4956189"/>
            <a:ext cx="841405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C20728-9162-25F8-3909-98E4C968E0FA}"/>
              </a:ext>
            </a:extLst>
          </p:cNvPr>
          <p:cNvSpPr/>
          <p:nvPr/>
        </p:nvSpPr>
        <p:spPr bwMode="auto">
          <a:xfrm>
            <a:off x="6744073" y="4715818"/>
            <a:ext cx="752654" cy="80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CF09B2-C5C2-88D9-8264-5F02BF0E1F76}"/>
              </a:ext>
            </a:extLst>
          </p:cNvPr>
          <p:cNvSpPr/>
          <p:nvPr/>
        </p:nvSpPr>
        <p:spPr bwMode="auto">
          <a:xfrm>
            <a:off x="4199326" y="5927573"/>
            <a:ext cx="1068812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370C536-8A99-811E-76F0-5B67F5793151}"/>
              </a:ext>
            </a:extLst>
          </p:cNvPr>
          <p:cNvSpPr/>
          <p:nvPr/>
        </p:nvSpPr>
        <p:spPr bwMode="auto">
          <a:xfrm flipV="1">
            <a:off x="7041913" y="5673981"/>
            <a:ext cx="454813" cy="81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39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5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78161-AFF3-BDC1-C626-2A4547324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AF5215-881C-329D-0233-3F3BE0253059}"/>
              </a:ext>
            </a:extLst>
          </p:cNvPr>
          <p:cNvSpPr/>
          <p:nvPr/>
        </p:nvSpPr>
        <p:spPr bwMode="auto">
          <a:xfrm>
            <a:off x="1631504" y="3429000"/>
            <a:ext cx="5736114" cy="983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5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4A14A-F1FE-CB17-5F0B-306293223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6900958" cy="188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C9D77C-EFCF-219F-AC84-E55DD4656D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2646045"/>
            <a:ext cx="8723852" cy="421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65233-7119-A731-7694-F1347997C61D}"/>
              </a:ext>
            </a:extLst>
          </p:cNvPr>
          <p:cNvSpPr/>
          <p:nvPr/>
        </p:nvSpPr>
        <p:spPr bwMode="auto">
          <a:xfrm>
            <a:off x="1776447" y="4119140"/>
            <a:ext cx="3255738" cy="8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165233-7119-A731-7694-F1347997C61D}"/>
              </a:ext>
            </a:extLst>
          </p:cNvPr>
          <p:cNvSpPr/>
          <p:nvPr/>
        </p:nvSpPr>
        <p:spPr bwMode="auto">
          <a:xfrm>
            <a:off x="5447928" y="4119140"/>
            <a:ext cx="2580478" cy="8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65233-7119-A731-7694-F1347997C61D}"/>
              </a:ext>
            </a:extLst>
          </p:cNvPr>
          <p:cNvSpPr/>
          <p:nvPr/>
        </p:nvSpPr>
        <p:spPr bwMode="auto">
          <a:xfrm>
            <a:off x="1775520" y="5373216"/>
            <a:ext cx="2580478" cy="819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165233-7119-A731-7694-F1347997C61D}"/>
              </a:ext>
            </a:extLst>
          </p:cNvPr>
          <p:cNvSpPr/>
          <p:nvPr/>
        </p:nvSpPr>
        <p:spPr bwMode="auto">
          <a:xfrm>
            <a:off x="1775520" y="6338374"/>
            <a:ext cx="3960440" cy="51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6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0D341-6D33-906E-F04F-D16FD5514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618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5D7B1-42AE-D41C-20FD-0F9684AE07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4D3775-A16D-75C0-0AC0-275343FA3FCB}"/>
              </a:ext>
            </a:extLst>
          </p:cNvPr>
          <p:cNvSpPr/>
          <p:nvPr/>
        </p:nvSpPr>
        <p:spPr bwMode="auto">
          <a:xfrm>
            <a:off x="681904" y="1196751"/>
            <a:ext cx="3152380" cy="956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5866A0-B91D-00D3-E04B-805BD637DAF4}"/>
              </a:ext>
            </a:extLst>
          </p:cNvPr>
          <p:cNvSpPr/>
          <p:nvPr/>
        </p:nvSpPr>
        <p:spPr bwMode="auto">
          <a:xfrm>
            <a:off x="681904" y="2591407"/>
            <a:ext cx="3723809" cy="4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2ABD5B-B267-27E8-C5E7-92F2E52B5D64}"/>
              </a:ext>
            </a:extLst>
          </p:cNvPr>
          <p:cNvSpPr/>
          <p:nvPr/>
        </p:nvSpPr>
        <p:spPr bwMode="auto">
          <a:xfrm>
            <a:off x="681904" y="3448741"/>
            <a:ext cx="3780952" cy="3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9C9C1C-1546-FE9B-1ECF-D6CE6214114E}"/>
              </a:ext>
            </a:extLst>
          </p:cNvPr>
          <p:cNvSpPr/>
          <p:nvPr/>
        </p:nvSpPr>
        <p:spPr bwMode="auto">
          <a:xfrm>
            <a:off x="681904" y="4248919"/>
            <a:ext cx="7466666" cy="42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9C40D-41DF-1799-DF69-BBEA007AD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2F711E-66C6-6A75-6DB9-764149C328B3}"/>
              </a:ext>
            </a:extLst>
          </p:cNvPr>
          <p:cNvSpPr/>
          <p:nvPr/>
        </p:nvSpPr>
        <p:spPr bwMode="auto">
          <a:xfrm>
            <a:off x="3027407" y="5016863"/>
            <a:ext cx="1556425" cy="64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A5DE4B-FDE3-B9D5-9B99-B3249F1797DE}"/>
              </a:ext>
            </a:extLst>
          </p:cNvPr>
          <p:cNvSpPr/>
          <p:nvPr/>
        </p:nvSpPr>
        <p:spPr bwMode="auto">
          <a:xfrm>
            <a:off x="1455798" y="5016862"/>
            <a:ext cx="1235856" cy="64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F7C4D3-AE64-B020-E13E-2F0761CF58E4}"/>
              </a:ext>
            </a:extLst>
          </p:cNvPr>
          <p:cNvSpPr/>
          <p:nvPr/>
        </p:nvSpPr>
        <p:spPr bwMode="auto">
          <a:xfrm>
            <a:off x="1470086" y="5877272"/>
            <a:ext cx="3500402" cy="98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6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36</cp:revision>
  <dcterms:created xsi:type="dcterms:W3CDTF">2015-09-16T06:52:26Z</dcterms:created>
  <dcterms:modified xsi:type="dcterms:W3CDTF">2023-11-23T06:43:47Z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