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09" autoAdjust="0"/>
    <p:restoredTop sz="94660" autoAdjust="0"/>
  </p:normalViewPr>
  <p:slideViewPr>
    <p:cSldViewPr>
      <p:cViewPr varScale="1">
        <p:scale>
          <a:sx n="70" d="100"/>
          <a:sy n="70" d="100"/>
        </p:scale>
        <p:origin x="60" y="8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3005137"/>
            <a:ext cx="78390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E12F8-55C6-4804-8AED-E79DCAA818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483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28B88-4967-4C84-9211-78FE47851C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E9C117-B078-58FC-DC27-6B569F70D756}"/>
              </a:ext>
            </a:extLst>
          </p:cNvPr>
          <p:cNvSpPr/>
          <p:nvPr/>
        </p:nvSpPr>
        <p:spPr bwMode="auto">
          <a:xfrm>
            <a:off x="1072380" y="1272962"/>
            <a:ext cx="3439444" cy="100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2DEABCF-F647-9161-AB43-FDAC39E85CA4}"/>
              </a:ext>
            </a:extLst>
          </p:cNvPr>
          <p:cNvSpPr/>
          <p:nvPr/>
        </p:nvSpPr>
        <p:spPr bwMode="auto">
          <a:xfrm>
            <a:off x="720000" y="2446660"/>
            <a:ext cx="2285713" cy="105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41CDA8C-F2C7-1963-93CC-E047B77C6447}"/>
              </a:ext>
            </a:extLst>
          </p:cNvPr>
          <p:cNvSpPr/>
          <p:nvPr/>
        </p:nvSpPr>
        <p:spPr bwMode="auto">
          <a:xfrm>
            <a:off x="720001" y="3751532"/>
            <a:ext cx="3561904" cy="829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E3F279A-33F6-DEA1-FA10-4B4530C15058}"/>
              </a:ext>
            </a:extLst>
          </p:cNvPr>
          <p:cNvSpPr/>
          <p:nvPr/>
        </p:nvSpPr>
        <p:spPr bwMode="auto">
          <a:xfrm>
            <a:off x="681904" y="4975668"/>
            <a:ext cx="7502328" cy="986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72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6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D3D71-AC70-55CD-0D77-E8E2CF02A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7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74F0BD-27D2-F2F2-F8D6-4CEE5A49DFB7}"/>
              </a:ext>
            </a:extLst>
          </p:cNvPr>
          <p:cNvSpPr/>
          <p:nvPr/>
        </p:nvSpPr>
        <p:spPr bwMode="auto">
          <a:xfrm>
            <a:off x="3898340" y="4347564"/>
            <a:ext cx="516802" cy="88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1FF892-734D-EBA3-9A2B-B646108823EF}"/>
              </a:ext>
            </a:extLst>
          </p:cNvPr>
          <p:cNvSpPr/>
          <p:nvPr/>
        </p:nvSpPr>
        <p:spPr bwMode="auto">
          <a:xfrm>
            <a:off x="8540955" y="4347564"/>
            <a:ext cx="482348" cy="88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536212-32B4-48A0-20FB-A1D21C875909}"/>
              </a:ext>
            </a:extLst>
          </p:cNvPr>
          <p:cNvSpPr/>
          <p:nvPr/>
        </p:nvSpPr>
        <p:spPr bwMode="auto">
          <a:xfrm>
            <a:off x="3898339" y="5589241"/>
            <a:ext cx="516803" cy="88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A48249F-0EC7-7E02-1909-A11794FB5283}"/>
              </a:ext>
            </a:extLst>
          </p:cNvPr>
          <p:cNvSpPr/>
          <p:nvPr/>
        </p:nvSpPr>
        <p:spPr bwMode="auto">
          <a:xfrm>
            <a:off x="8515115" y="5589241"/>
            <a:ext cx="508189" cy="88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78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2F403-BEAF-7440-8195-3FAED205BF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3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E840A6-AB87-C58F-06B9-3127305CEC51}"/>
              </a:ext>
            </a:extLst>
          </p:cNvPr>
          <p:cNvSpPr/>
          <p:nvPr/>
        </p:nvSpPr>
        <p:spPr bwMode="auto">
          <a:xfrm>
            <a:off x="720000" y="2708920"/>
            <a:ext cx="7824272" cy="960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B8996B9A-1987-CEBF-C6BD-716DBDE9F600}"/>
              </a:ext>
            </a:extLst>
          </p:cNvPr>
          <p:cNvSpPr/>
          <p:nvPr/>
        </p:nvSpPr>
        <p:spPr bwMode="auto">
          <a:xfrm>
            <a:off x="720000" y="3780594"/>
            <a:ext cx="6240096" cy="80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4698429B-E71E-4EE2-821A-7FA43B008577}"/>
              </a:ext>
            </a:extLst>
          </p:cNvPr>
          <p:cNvSpPr/>
          <p:nvPr/>
        </p:nvSpPr>
        <p:spPr bwMode="auto">
          <a:xfrm>
            <a:off x="688275" y="4797152"/>
            <a:ext cx="1594139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5F800D16-B36B-ADD8-D23C-F46F035F85F4}"/>
              </a:ext>
            </a:extLst>
          </p:cNvPr>
          <p:cNvSpPr/>
          <p:nvPr/>
        </p:nvSpPr>
        <p:spPr bwMode="auto">
          <a:xfrm>
            <a:off x="720000" y="5805264"/>
            <a:ext cx="911504" cy="807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16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5" grpId="0" animBg="1"/>
      <p:bldP spid="56" grpId="0" animBg="1"/>
      <p:bldP spid="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EF42A-A0FF-EB66-7CE7-ED9860CC0C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8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5FA39B-17E9-8CC7-29DB-EFD6FF7710EC}"/>
              </a:ext>
            </a:extLst>
          </p:cNvPr>
          <p:cNvSpPr/>
          <p:nvPr/>
        </p:nvSpPr>
        <p:spPr bwMode="auto">
          <a:xfrm>
            <a:off x="7110476" y="4251106"/>
            <a:ext cx="476190" cy="400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6B192A-6521-9BDD-3377-3B48E7018779}"/>
              </a:ext>
            </a:extLst>
          </p:cNvPr>
          <p:cNvSpPr/>
          <p:nvPr/>
        </p:nvSpPr>
        <p:spPr bwMode="auto">
          <a:xfrm>
            <a:off x="6091428" y="5833466"/>
            <a:ext cx="466666" cy="3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BB0B99-0381-BD37-20C1-A1A9137D84CE}"/>
              </a:ext>
            </a:extLst>
          </p:cNvPr>
          <p:cNvSpPr/>
          <p:nvPr/>
        </p:nvSpPr>
        <p:spPr bwMode="auto">
          <a:xfrm>
            <a:off x="7424761" y="5833466"/>
            <a:ext cx="457142" cy="3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2901B-F06A-8BC9-28E8-3BEB60ABB9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476B53-EEC3-F600-B53E-B74F5FF4EA82}"/>
              </a:ext>
            </a:extLst>
          </p:cNvPr>
          <p:cNvSpPr/>
          <p:nvPr/>
        </p:nvSpPr>
        <p:spPr bwMode="auto">
          <a:xfrm>
            <a:off x="4148571" y="2492896"/>
            <a:ext cx="552380" cy="988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2BEFD2-4BE7-9E2C-128C-A33CDC9D92C7}"/>
              </a:ext>
            </a:extLst>
          </p:cNvPr>
          <p:cNvSpPr/>
          <p:nvPr/>
        </p:nvSpPr>
        <p:spPr bwMode="auto">
          <a:xfrm>
            <a:off x="6528048" y="4293096"/>
            <a:ext cx="601475" cy="972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8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F306C-12B9-A806-DAF9-073B1A6CEE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F23C9D-0CBC-7803-5D42-2E752E723AE0}"/>
              </a:ext>
            </a:extLst>
          </p:cNvPr>
          <p:cNvSpPr/>
          <p:nvPr/>
        </p:nvSpPr>
        <p:spPr bwMode="auto">
          <a:xfrm>
            <a:off x="8352996" y="1359998"/>
            <a:ext cx="504055" cy="95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7B3D38-9EE3-460D-E928-DF4938C16A8E}"/>
              </a:ext>
            </a:extLst>
          </p:cNvPr>
          <p:cNvSpPr/>
          <p:nvPr/>
        </p:nvSpPr>
        <p:spPr bwMode="auto">
          <a:xfrm>
            <a:off x="1343472" y="3140968"/>
            <a:ext cx="504056" cy="95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43F0D4-5E7A-28A3-C8BB-FA2A5F90C1FB}"/>
              </a:ext>
            </a:extLst>
          </p:cNvPr>
          <p:cNvSpPr/>
          <p:nvPr/>
        </p:nvSpPr>
        <p:spPr bwMode="auto">
          <a:xfrm>
            <a:off x="3124425" y="3140968"/>
            <a:ext cx="504056" cy="95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77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D1D67-5515-A676-B4BE-30B58545F1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6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45B524-F566-AC1B-C829-B412BF115EE9}"/>
              </a:ext>
            </a:extLst>
          </p:cNvPr>
          <p:cNvSpPr/>
          <p:nvPr/>
        </p:nvSpPr>
        <p:spPr bwMode="auto">
          <a:xfrm>
            <a:off x="1664454" y="3291756"/>
            <a:ext cx="3063394" cy="884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0583F22-5E5E-52EE-BD96-793EF005BB14}"/>
              </a:ext>
            </a:extLst>
          </p:cNvPr>
          <p:cNvSpPr/>
          <p:nvPr/>
        </p:nvSpPr>
        <p:spPr bwMode="auto">
          <a:xfrm>
            <a:off x="6888088" y="3318016"/>
            <a:ext cx="3096344" cy="975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515077B-F6DE-F5F9-7FEC-E5422A86A613}"/>
              </a:ext>
            </a:extLst>
          </p:cNvPr>
          <p:cNvSpPr/>
          <p:nvPr/>
        </p:nvSpPr>
        <p:spPr bwMode="auto">
          <a:xfrm>
            <a:off x="1664454" y="4581128"/>
            <a:ext cx="147921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9440A66-79BA-16B2-3DEC-27EB2BFB76A7}"/>
              </a:ext>
            </a:extLst>
          </p:cNvPr>
          <p:cNvSpPr/>
          <p:nvPr/>
        </p:nvSpPr>
        <p:spPr bwMode="auto">
          <a:xfrm>
            <a:off x="6888088" y="4581128"/>
            <a:ext cx="1492489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6C6578C-8314-6BD0-32D4-4163DCA90425}"/>
              </a:ext>
            </a:extLst>
          </p:cNvPr>
          <p:cNvSpPr/>
          <p:nvPr/>
        </p:nvSpPr>
        <p:spPr bwMode="auto">
          <a:xfrm>
            <a:off x="1664454" y="5850464"/>
            <a:ext cx="1335202" cy="881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068E7EF-FCB5-B0F3-EF44-EC1F63CB8FD6}"/>
              </a:ext>
            </a:extLst>
          </p:cNvPr>
          <p:cNvSpPr/>
          <p:nvPr/>
        </p:nvSpPr>
        <p:spPr bwMode="auto">
          <a:xfrm>
            <a:off x="6888088" y="5850464"/>
            <a:ext cx="936104" cy="785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67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9" grpId="0" animBg="1"/>
      <p:bldP spid="22" grpId="0" animBg="1"/>
      <p:bldP spid="27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E9C39-F6B6-5486-6812-3C07FF4E12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06E261-E4B8-4769-883B-058846E0D2AA}"/>
              </a:ext>
            </a:extLst>
          </p:cNvPr>
          <p:cNvSpPr/>
          <p:nvPr/>
        </p:nvSpPr>
        <p:spPr bwMode="auto">
          <a:xfrm>
            <a:off x="681904" y="2717278"/>
            <a:ext cx="4622008" cy="1071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7530C7-7845-8F38-5CA7-81A856AF52BB}"/>
              </a:ext>
            </a:extLst>
          </p:cNvPr>
          <p:cNvSpPr/>
          <p:nvPr/>
        </p:nvSpPr>
        <p:spPr bwMode="auto">
          <a:xfrm>
            <a:off x="6424761" y="2717278"/>
            <a:ext cx="2983607" cy="855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3550C57-6071-2B3F-3C56-8BE9BB877C01}"/>
              </a:ext>
            </a:extLst>
          </p:cNvPr>
          <p:cNvSpPr/>
          <p:nvPr/>
        </p:nvSpPr>
        <p:spPr bwMode="auto">
          <a:xfrm>
            <a:off x="681904" y="4128762"/>
            <a:ext cx="1390476" cy="352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F7F403D-2704-9DB3-5EA3-5CF678DF3F85}"/>
              </a:ext>
            </a:extLst>
          </p:cNvPr>
          <p:cNvSpPr/>
          <p:nvPr/>
        </p:nvSpPr>
        <p:spPr bwMode="auto">
          <a:xfrm>
            <a:off x="6424760" y="4005065"/>
            <a:ext cx="1615455" cy="991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E377784-B4AC-B380-4542-75B2FBE9A692}"/>
              </a:ext>
            </a:extLst>
          </p:cNvPr>
          <p:cNvSpPr/>
          <p:nvPr/>
        </p:nvSpPr>
        <p:spPr bwMode="auto">
          <a:xfrm>
            <a:off x="681904" y="4996633"/>
            <a:ext cx="714285" cy="305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D47DE86-F2A5-B09A-5A30-430E5438214A}"/>
              </a:ext>
            </a:extLst>
          </p:cNvPr>
          <p:cNvSpPr/>
          <p:nvPr/>
        </p:nvSpPr>
        <p:spPr bwMode="auto">
          <a:xfrm>
            <a:off x="6424760" y="5318293"/>
            <a:ext cx="1111400" cy="90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62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20" grpId="0" animBg="1"/>
      <p:bldP spid="22" grpId="0" animBg="1"/>
      <p:bldP spid="25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132EF-F9A7-5EAB-C939-B509D813D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FC7951-9A76-A38C-4725-DF14E450185A}"/>
              </a:ext>
            </a:extLst>
          </p:cNvPr>
          <p:cNvSpPr/>
          <p:nvPr/>
        </p:nvSpPr>
        <p:spPr bwMode="auto">
          <a:xfrm>
            <a:off x="681904" y="2636912"/>
            <a:ext cx="4694016" cy="917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777D6B-7759-6841-A77D-ED43B708EF59}"/>
              </a:ext>
            </a:extLst>
          </p:cNvPr>
          <p:cNvSpPr/>
          <p:nvPr/>
        </p:nvSpPr>
        <p:spPr bwMode="auto">
          <a:xfrm>
            <a:off x="6424761" y="2636912"/>
            <a:ext cx="2983607" cy="917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082D142-5471-3D72-82F6-61EDE4468615}"/>
              </a:ext>
            </a:extLst>
          </p:cNvPr>
          <p:cNvSpPr/>
          <p:nvPr/>
        </p:nvSpPr>
        <p:spPr bwMode="auto">
          <a:xfrm>
            <a:off x="6424761" y="4005064"/>
            <a:ext cx="3415655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099CD35-0436-74DA-854D-39D6D71083CB}"/>
              </a:ext>
            </a:extLst>
          </p:cNvPr>
          <p:cNvSpPr/>
          <p:nvPr/>
        </p:nvSpPr>
        <p:spPr bwMode="auto">
          <a:xfrm>
            <a:off x="720000" y="4005064"/>
            <a:ext cx="1703591" cy="89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474BE12-63D8-6EE8-051D-26D39D7453E3}"/>
              </a:ext>
            </a:extLst>
          </p:cNvPr>
          <p:cNvSpPr/>
          <p:nvPr/>
        </p:nvSpPr>
        <p:spPr bwMode="auto">
          <a:xfrm>
            <a:off x="720000" y="5348843"/>
            <a:ext cx="1127528" cy="893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55CE7B1-2FEC-12C8-BAB7-C49B8B1DCB1C}"/>
              </a:ext>
            </a:extLst>
          </p:cNvPr>
          <p:cNvSpPr/>
          <p:nvPr/>
        </p:nvSpPr>
        <p:spPr bwMode="auto">
          <a:xfrm>
            <a:off x="6424760" y="5219633"/>
            <a:ext cx="967383" cy="1022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36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5" grpId="0" animBg="1"/>
      <p:bldP spid="28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635AA-AC2F-4C11-598E-E7E9E2B8BB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461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DD5EA-438E-0B1E-4181-1A20068334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82D222-5335-7560-A6F9-33CB25016BC1}"/>
              </a:ext>
            </a:extLst>
          </p:cNvPr>
          <p:cNvSpPr/>
          <p:nvPr/>
        </p:nvSpPr>
        <p:spPr bwMode="auto">
          <a:xfrm>
            <a:off x="1127448" y="1772816"/>
            <a:ext cx="3024336" cy="1224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770D7A0-CFC0-926A-74CB-130BBB756710}"/>
              </a:ext>
            </a:extLst>
          </p:cNvPr>
          <p:cNvSpPr/>
          <p:nvPr/>
        </p:nvSpPr>
        <p:spPr bwMode="auto">
          <a:xfrm>
            <a:off x="681904" y="2996951"/>
            <a:ext cx="1942857" cy="995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4DE952D-8C2F-C3B1-7442-946BF0777501}"/>
              </a:ext>
            </a:extLst>
          </p:cNvPr>
          <p:cNvSpPr/>
          <p:nvPr/>
        </p:nvSpPr>
        <p:spPr bwMode="auto">
          <a:xfrm>
            <a:off x="681904" y="4365105"/>
            <a:ext cx="1914285" cy="855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9650CFB-B4F2-F823-C3E9-EAF7C6526B10}"/>
              </a:ext>
            </a:extLst>
          </p:cNvPr>
          <p:cNvSpPr/>
          <p:nvPr/>
        </p:nvSpPr>
        <p:spPr bwMode="auto">
          <a:xfrm>
            <a:off x="681904" y="5611503"/>
            <a:ext cx="5180952" cy="838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52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2023-11-23T07:56:18Z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