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64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132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057525"/>
            <a:ext cx="69723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2B8A9-9C64-4EE0-0354-F7F872B902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720000" y="972000"/>
            <a:ext cx="6168088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42FEE-1AFE-BCEC-D9AF-59813487A389}"/>
              </a:ext>
            </a:extLst>
          </p:cNvPr>
          <p:cNvSpPr/>
          <p:nvPr/>
        </p:nvSpPr>
        <p:spPr bwMode="auto">
          <a:xfrm>
            <a:off x="681904" y="1324425"/>
            <a:ext cx="5847619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388F1E-03D6-2D55-0D32-744ED2D508CE}"/>
              </a:ext>
            </a:extLst>
          </p:cNvPr>
          <p:cNvSpPr/>
          <p:nvPr/>
        </p:nvSpPr>
        <p:spPr bwMode="auto">
          <a:xfrm>
            <a:off x="1186666" y="2172151"/>
            <a:ext cx="4428571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4FF5FD-01E0-DE9C-632F-724F56AC6024}"/>
              </a:ext>
            </a:extLst>
          </p:cNvPr>
          <p:cNvSpPr/>
          <p:nvPr/>
        </p:nvSpPr>
        <p:spPr bwMode="auto">
          <a:xfrm>
            <a:off x="681904" y="3010352"/>
            <a:ext cx="2161904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3E5140-66D8-B141-7583-8D6195880584}"/>
              </a:ext>
            </a:extLst>
          </p:cNvPr>
          <p:cNvSpPr/>
          <p:nvPr/>
        </p:nvSpPr>
        <p:spPr bwMode="auto">
          <a:xfrm>
            <a:off x="720000" y="3726778"/>
            <a:ext cx="1876190" cy="5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9D1DFCF-572D-BE69-041B-237772E504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4470034"/>
            <a:ext cx="10800000" cy="7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CD5FB5-AB44-BC13-FDF9-F820CDB85943}"/>
              </a:ext>
            </a:extLst>
          </p:cNvPr>
          <p:cNvSpPr/>
          <p:nvPr/>
        </p:nvSpPr>
        <p:spPr bwMode="auto">
          <a:xfrm>
            <a:off x="681904" y="4647035"/>
            <a:ext cx="8870480" cy="676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57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D120F-E485-B970-AFA9-0D31BDF499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8593646" cy="4237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6C73BCE-0855-0013-70AB-F4FF69732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7" t="4438" r="25341" b="-2041"/>
          <a:stretch/>
        </p:blipFill>
        <p:spPr>
          <a:xfrm>
            <a:off x="2855640" y="5073813"/>
            <a:ext cx="3856078" cy="1663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79398-E8B6-738E-C1F9-1A6CF1A91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13" y="1036816"/>
            <a:ext cx="8907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32437A-B816-5F7A-EE18-C9525DDA4619}"/>
              </a:ext>
            </a:extLst>
          </p:cNvPr>
          <p:cNvSpPr/>
          <p:nvPr/>
        </p:nvSpPr>
        <p:spPr bwMode="auto">
          <a:xfrm>
            <a:off x="7052682" y="1783337"/>
            <a:ext cx="463423" cy="290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70667-D583-7734-0D40-55E3C7B32629}"/>
              </a:ext>
            </a:extLst>
          </p:cNvPr>
          <p:cNvSpPr/>
          <p:nvPr/>
        </p:nvSpPr>
        <p:spPr bwMode="auto">
          <a:xfrm>
            <a:off x="4955496" y="2223391"/>
            <a:ext cx="463423" cy="29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715631-36F7-4A6C-C45F-A3E56A75B4B4}"/>
              </a:ext>
            </a:extLst>
          </p:cNvPr>
          <p:cNvSpPr/>
          <p:nvPr/>
        </p:nvSpPr>
        <p:spPr bwMode="auto">
          <a:xfrm>
            <a:off x="4602038" y="2977770"/>
            <a:ext cx="816881" cy="369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B37BA3-F73B-D40E-E5D1-A6A915C19BD0}"/>
              </a:ext>
            </a:extLst>
          </p:cNvPr>
          <p:cNvSpPr/>
          <p:nvPr/>
        </p:nvSpPr>
        <p:spPr bwMode="auto">
          <a:xfrm>
            <a:off x="1350222" y="3402109"/>
            <a:ext cx="1610198" cy="37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1BC020-1909-85E0-F7B1-A46A19231F76}"/>
              </a:ext>
            </a:extLst>
          </p:cNvPr>
          <p:cNvSpPr/>
          <p:nvPr/>
        </p:nvSpPr>
        <p:spPr bwMode="auto">
          <a:xfrm>
            <a:off x="454793" y="5044455"/>
            <a:ext cx="7999707" cy="36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F8BB28-5BCE-D35C-E909-45035F0B8318}"/>
              </a:ext>
            </a:extLst>
          </p:cNvPr>
          <p:cNvSpPr/>
          <p:nvPr/>
        </p:nvSpPr>
        <p:spPr bwMode="auto">
          <a:xfrm>
            <a:off x="454794" y="5735970"/>
            <a:ext cx="7886048" cy="1060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6C73BCE-0855-0013-70AB-F4FF69732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7" t="4438" r="25341" b="-2041"/>
          <a:stretch/>
        </p:blipFill>
        <p:spPr>
          <a:xfrm>
            <a:off x="8184232" y="1916832"/>
            <a:ext cx="3856078" cy="1663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926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2C8EB-7798-0DEE-5317-FA92DA4A1B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A78A5E-8D6B-F2A6-89C4-0E0C28F01782}"/>
              </a:ext>
            </a:extLst>
          </p:cNvPr>
          <p:cNvSpPr/>
          <p:nvPr/>
        </p:nvSpPr>
        <p:spPr bwMode="auto">
          <a:xfrm>
            <a:off x="1673927" y="4710947"/>
            <a:ext cx="5338325" cy="39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86AE6-BBB9-D3BC-9D20-A959E94EC5DF}"/>
              </a:ext>
            </a:extLst>
          </p:cNvPr>
          <p:cNvSpPr/>
          <p:nvPr/>
        </p:nvSpPr>
        <p:spPr bwMode="auto">
          <a:xfrm>
            <a:off x="1685973" y="5445224"/>
            <a:ext cx="4691760" cy="592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8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8A1F1-2C74-7B00-D2D4-FD583A995A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A8C00-AB96-CE02-5ABC-DF355B593D47}"/>
              </a:ext>
            </a:extLst>
          </p:cNvPr>
          <p:cNvSpPr/>
          <p:nvPr/>
        </p:nvSpPr>
        <p:spPr bwMode="auto">
          <a:xfrm>
            <a:off x="1700952" y="3935287"/>
            <a:ext cx="5542857" cy="419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8C55EF-1895-061F-62F4-A5F675D14700}"/>
              </a:ext>
            </a:extLst>
          </p:cNvPr>
          <p:cNvSpPr/>
          <p:nvPr/>
        </p:nvSpPr>
        <p:spPr bwMode="auto">
          <a:xfrm>
            <a:off x="1710476" y="4764245"/>
            <a:ext cx="4152380" cy="419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5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4D40F-812A-D7D6-3320-C608D245FB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519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0D5AF-1999-57F5-B4E6-E90E3C0449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A563A-1D86-F3C5-C8FB-13ED092E93F8}"/>
              </a:ext>
            </a:extLst>
          </p:cNvPr>
          <p:cNvSpPr/>
          <p:nvPr/>
        </p:nvSpPr>
        <p:spPr bwMode="auto">
          <a:xfrm>
            <a:off x="681904" y="1296489"/>
            <a:ext cx="5619047" cy="419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090C78-7D72-648C-9282-ECC17EDFBE7C}"/>
              </a:ext>
            </a:extLst>
          </p:cNvPr>
          <p:cNvSpPr/>
          <p:nvPr/>
        </p:nvSpPr>
        <p:spPr bwMode="auto">
          <a:xfrm>
            <a:off x="678607" y="2152954"/>
            <a:ext cx="2809523" cy="429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3844B8-F58E-6B07-32DA-6CA0168A4EEE}"/>
              </a:ext>
            </a:extLst>
          </p:cNvPr>
          <p:cNvSpPr/>
          <p:nvPr/>
        </p:nvSpPr>
        <p:spPr bwMode="auto">
          <a:xfrm>
            <a:off x="681904" y="2976201"/>
            <a:ext cx="2809523" cy="429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76CE19-30F6-B7B4-FEEC-A7B52BDCA88F}"/>
              </a:ext>
            </a:extLst>
          </p:cNvPr>
          <p:cNvSpPr/>
          <p:nvPr/>
        </p:nvSpPr>
        <p:spPr bwMode="auto">
          <a:xfrm>
            <a:off x="681904" y="3796969"/>
            <a:ext cx="9647619" cy="43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E4B04F-8FC0-15CF-A27D-7230FB867FDB}"/>
              </a:ext>
            </a:extLst>
          </p:cNvPr>
          <p:cNvSpPr/>
          <p:nvPr/>
        </p:nvSpPr>
        <p:spPr bwMode="auto">
          <a:xfrm>
            <a:off x="681904" y="4636825"/>
            <a:ext cx="5390476" cy="419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4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1AEBE-21F4-8A3E-7B6F-CBB984EB97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7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FC19ED-874F-FFAC-F387-6893115E89AD}"/>
              </a:ext>
            </a:extLst>
          </p:cNvPr>
          <p:cNvSpPr/>
          <p:nvPr/>
        </p:nvSpPr>
        <p:spPr bwMode="auto">
          <a:xfrm>
            <a:off x="1544469" y="3495504"/>
            <a:ext cx="5058882" cy="352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9D4464-AF2A-6E06-7F70-4057EE76DE1C}"/>
              </a:ext>
            </a:extLst>
          </p:cNvPr>
          <p:cNvSpPr/>
          <p:nvPr/>
        </p:nvSpPr>
        <p:spPr bwMode="auto">
          <a:xfrm>
            <a:off x="1960707" y="4216506"/>
            <a:ext cx="3634070" cy="34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6F0A21-04D5-9B82-3A19-2A0FA3D16856}"/>
              </a:ext>
            </a:extLst>
          </p:cNvPr>
          <p:cNvSpPr/>
          <p:nvPr/>
        </p:nvSpPr>
        <p:spPr bwMode="auto">
          <a:xfrm>
            <a:off x="1568483" y="4929496"/>
            <a:ext cx="1152656" cy="28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ADE418-E09E-71B7-6FB7-4191550EEEE4}"/>
              </a:ext>
            </a:extLst>
          </p:cNvPr>
          <p:cNvSpPr/>
          <p:nvPr/>
        </p:nvSpPr>
        <p:spPr bwMode="auto">
          <a:xfrm>
            <a:off x="1568483" y="5594420"/>
            <a:ext cx="1312748" cy="36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AD1F08-F347-2338-3CB8-B5C0DD3689A3}"/>
              </a:ext>
            </a:extLst>
          </p:cNvPr>
          <p:cNvSpPr/>
          <p:nvPr/>
        </p:nvSpPr>
        <p:spPr bwMode="auto">
          <a:xfrm>
            <a:off x="1536465" y="6299399"/>
            <a:ext cx="3121778" cy="36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27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F26605-1A86-B0CE-FF5A-E56AC1F4E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888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