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8052" autoAdjust="0"/>
    <p:restoredTop sz="94660" autoAdjust="0"/>
  </p:normalViewPr>
  <p:slideViewPr>
    <p:cSldViewPr>
      <p:cViewPr varScale="1">
        <p:scale>
          <a:sx n="45" d="100"/>
          <a:sy n="45" d="100"/>
        </p:scale>
        <p:origin x="48" y="13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348880"/>
            <a:ext cx="9078278" cy="19802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61ED69-8AF2-3E85-4C40-77D83D5398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28F4B2-111A-C597-3E1E-2EFCAE1B4C55}"/>
              </a:ext>
            </a:extLst>
          </p:cNvPr>
          <p:cNvSpPr/>
          <p:nvPr/>
        </p:nvSpPr>
        <p:spPr bwMode="auto">
          <a:xfrm>
            <a:off x="2224761" y="3212748"/>
            <a:ext cx="3523809" cy="1296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C3C30B-08FE-A7D5-BA29-D0217858D71F}"/>
              </a:ext>
            </a:extLst>
          </p:cNvPr>
          <p:cNvSpPr/>
          <p:nvPr/>
        </p:nvSpPr>
        <p:spPr bwMode="auto">
          <a:xfrm>
            <a:off x="1748571" y="4900462"/>
            <a:ext cx="1609523" cy="324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0EA832-B21F-F87E-0A9C-35159980EAF7}"/>
              </a:ext>
            </a:extLst>
          </p:cNvPr>
          <p:cNvSpPr/>
          <p:nvPr/>
        </p:nvSpPr>
        <p:spPr bwMode="auto">
          <a:xfrm>
            <a:off x="1748571" y="5710946"/>
            <a:ext cx="2333333" cy="419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19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052181-268C-A978-47C2-77265974B0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0AF5579-0770-8034-0DB0-1C4458C0BD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1" r="8885"/>
          <a:stretch/>
        </p:blipFill>
        <p:spPr>
          <a:xfrm>
            <a:off x="5087888" y="3886200"/>
            <a:ext cx="2487479" cy="2971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700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AF5579-0770-8034-0DB0-1C4458C0BD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A03B13-2202-C484-0C78-84024671CC6B}"/>
              </a:ext>
            </a:extLst>
          </p:cNvPr>
          <p:cNvSpPr/>
          <p:nvPr/>
        </p:nvSpPr>
        <p:spPr bwMode="auto">
          <a:xfrm>
            <a:off x="1205714" y="1305786"/>
            <a:ext cx="4866666" cy="362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27539A-D8F9-FB73-7081-2847B0795194}"/>
              </a:ext>
            </a:extLst>
          </p:cNvPr>
          <p:cNvSpPr/>
          <p:nvPr/>
        </p:nvSpPr>
        <p:spPr bwMode="auto">
          <a:xfrm>
            <a:off x="681904" y="2135483"/>
            <a:ext cx="2390476" cy="352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78D4D8-83FA-F771-E77B-FC7B8BEC1F6B}"/>
              </a:ext>
            </a:extLst>
          </p:cNvPr>
          <p:cNvSpPr/>
          <p:nvPr/>
        </p:nvSpPr>
        <p:spPr bwMode="auto">
          <a:xfrm>
            <a:off x="681904" y="2946106"/>
            <a:ext cx="3495238" cy="438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12F2F7-9B48-8D29-C35E-9927DB7B631E}"/>
              </a:ext>
            </a:extLst>
          </p:cNvPr>
          <p:cNvSpPr/>
          <p:nvPr/>
        </p:nvSpPr>
        <p:spPr bwMode="auto">
          <a:xfrm>
            <a:off x="681904" y="3785339"/>
            <a:ext cx="6323809" cy="1316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78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C118A8-6D3E-42DB-3C65-C18167F42B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27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C43889-3DB3-581E-2579-61367D0BA406}"/>
              </a:ext>
            </a:extLst>
          </p:cNvPr>
          <p:cNvSpPr/>
          <p:nvPr/>
        </p:nvSpPr>
        <p:spPr bwMode="auto">
          <a:xfrm>
            <a:off x="1478880" y="3880374"/>
            <a:ext cx="3283752" cy="950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FC4486-77BE-432F-D305-21BB8A546381}"/>
              </a:ext>
            </a:extLst>
          </p:cNvPr>
          <p:cNvSpPr/>
          <p:nvPr/>
        </p:nvSpPr>
        <p:spPr bwMode="auto">
          <a:xfrm>
            <a:off x="1485972" y="5121753"/>
            <a:ext cx="3283752" cy="1043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FA5FE09-5A39-2E84-E6BE-599945F3D628}"/>
              </a:ext>
            </a:extLst>
          </p:cNvPr>
          <p:cNvSpPr/>
          <p:nvPr/>
        </p:nvSpPr>
        <p:spPr bwMode="auto">
          <a:xfrm>
            <a:off x="1478880" y="6363133"/>
            <a:ext cx="4822789" cy="319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4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24887A-B93A-146D-1CA3-27CE0D1B0B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9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EBFB93-20D6-9984-3452-BFD29D68BEA2}"/>
              </a:ext>
            </a:extLst>
          </p:cNvPr>
          <p:cNvSpPr/>
          <p:nvPr/>
        </p:nvSpPr>
        <p:spPr bwMode="auto">
          <a:xfrm>
            <a:off x="7969822" y="3698627"/>
            <a:ext cx="323348" cy="315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id="{D0227FA8-3EC1-B1A2-D50B-73E11EF8B1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595"/>
          <a:stretch/>
        </p:blipFill>
        <p:spPr>
          <a:xfrm>
            <a:off x="623392" y="1337080"/>
            <a:ext cx="10807160" cy="2431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D46D57-D725-492C-714F-E4E753C780DD}"/>
              </a:ext>
            </a:extLst>
          </p:cNvPr>
          <p:cNvSpPr/>
          <p:nvPr/>
        </p:nvSpPr>
        <p:spPr bwMode="auto">
          <a:xfrm>
            <a:off x="2783632" y="1319960"/>
            <a:ext cx="864096" cy="94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56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227FA8-3EC1-B1A2-D50B-73E11EF8B1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55"/>
          <a:stretch/>
        </p:blipFill>
        <p:spPr>
          <a:xfrm>
            <a:off x="479376" y="1064594"/>
            <a:ext cx="10807160" cy="4331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653FA1-4D71-4D72-6A5B-38E2DDE0A82D}"/>
              </a:ext>
            </a:extLst>
          </p:cNvPr>
          <p:cNvSpPr/>
          <p:nvPr/>
        </p:nvSpPr>
        <p:spPr bwMode="auto">
          <a:xfrm>
            <a:off x="2055554" y="2881271"/>
            <a:ext cx="649154" cy="752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A3F1FC-1FBE-DB39-5CB6-7A4088659D75}"/>
              </a:ext>
            </a:extLst>
          </p:cNvPr>
          <p:cNvSpPr/>
          <p:nvPr/>
        </p:nvSpPr>
        <p:spPr bwMode="auto">
          <a:xfrm>
            <a:off x="2219897" y="3912640"/>
            <a:ext cx="484811" cy="452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6FC7E2-8E15-8927-3CE0-946592C2969E}"/>
              </a:ext>
            </a:extLst>
          </p:cNvPr>
          <p:cNvSpPr/>
          <p:nvPr/>
        </p:nvSpPr>
        <p:spPr bwMode="auto">
          <a:xfrm>
            <a:off x="7896200" y="3912640"/>
            <a:ext cx="720080" cy="452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78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345F80-08A6-45B1-E630-66B94CE251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5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C0E0A1-DCFD-A2A8-720C-9BE9209104D1}"/>
              </a:ext>
            </a:extLst>
          </p:cNvPr>
          <p:cNvSpPr/>
          <p:nvPr/>
        </p:nvSpPr>
        <p:spPr bwMode="auto">
          <a:xfrm>
            <a:off x="6720000" y="2362954"/>
            <a:ext cx="285714" cy="352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5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9B4EEF-9B7C-41D8-E8E9-D1DD9EA2C7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2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B2658E-BD69-BAD6-E9C2-7628D6E56807}"/>
              </a:ext>
            </a:extLst>
          </p:cNvPr>
          <p:cNvSpPr/>
          <p:nvPr/>
        </p:nvSpPr>
        <p:spPr bwMode="auto">
          <a:xfrm>
            <a:off x="7043809" y="3356480"/>
            <a:ext cx="571428" cy="352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F11D0A-0C74-6972-E1D1-672A625AF842}"/>
              </a:ext>
            </a:extLst>
          </p:cNvPr>
          <p:cNvSpPr/>
          <p:nvPr/>
        </p:nvSpPr>
        <p:spPr bwMode="auto">
          <a:xfrm>
            <a:off x="7043809" y="4205356"/>
            <a:ext cx="561904" cy="362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264164-C1EE-165F-E864-898615B1D845}"/>
              </a:ext>
            </a:extLst>
          </p:cNvPr>
          <p:cNvSpPr/>
          <p:nvPr/>
        </p:nvSpPr>
        <p:spPr bwMode="auto">
          <a:xfrm>
            <a:off x="7043809" y="5063769"/>
            <a:ext cx="571428" cy="352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3F369F-299E-7B68-A73B-713D8AC5DF5F}"/>
              </a:ext>
            </a:extLst>
          </p:cNvPr>
          <p:cNvSpPr/>
          <p:nvPr/>
        </p:nvSpPr>
        <p:spPr bwMode="auto">
          <a:xfrm>
            <a:off x="4158095" y="5922182"/>
            <a:ext cx="800000" cy="57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53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2D65A5-A5A7-C2D0-8CBF-54B38353AA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4F1097-DDCA-E1C1-4438-9ECCA50C9936}"/>
              </a:ext>
            </a:extLst>
          </p:cNvPr>
          <p:cNvSpPr/>
          <p:nvPr/>
        </p:nvSpPr>
        <p:spPr bwMode="auto">
          <a:xfrm>
            <a:off x="2824761" y="2155148"/>
            <a:ext cx="552380" cy="353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FBAD44-6D8B-B32C-380C-0D08072565B4}"/>
              </a:ext>
            </a:extLst>
          </p:cNvPr>
          <p:cNvSpPr/>
          <p:nvPr/>
        </p:nvSpPr>
        <p:spPr bwMode="auto">
          <a:xfrm>
            <a:off x="7700952" y="2155148"/>
            <a:ext cx="809522" cy="353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903953-F068-FE43-5F23-5400D02B0CAA}"/>
              </a:ext>
            </a:extLst>
          </p:cNvPr>
          <p:cNvSpPr/>
          <p:nvPr/>
        </p:nvSpPr>
        <p:spPr bwMode="auto">
          <a:xfrm>
            <a:off x="1739047" y="4798148"/>
            <a:ext cx="533333" cy="353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DC4DF9-ECFF-FD83-2DE3-D36EA0EA8FD4}"/>
              </a:ext>
            </a:extLst>
          </p:cNvPr>
          <p:cNvSpPr/>
          <p:nvPr/>
        </p:nvSpPr>
        <p:spPr bwMode="auto">
          <a:xfrm>
            <a:off x="7215238" y="4798148"/>
            <a:ext cx="742857" cy="353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02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A67D63-F2D4-B598-98EE-766E16F4F0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9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150B25-B6C1-60AD-D6B1-6A6A4848932C}"/>
              </a:ext>
            </a:extLst>
          </p:cNvPr>
          <p:cNvSpPr/>
          <p:nvPr/>
        </p:nvSpPr>
        <p:spPr bwMode="auto">
          <a:xfrm>
            <a:off x="5720000" y="2297183"/>
            <a:ext cx="5276190" cy="409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027B5C-B45E-48FD-EB8D-57DF7142DEC0}"/>
              </a:ext>
            </a:extLst>
          </p:cNvPr>
          <p:cNvSpPr/>
          <p:nvPr/>
        </p:nvSpPr>
        <p:spPr bwMode="auto">
          <a:xfrm>
            <a:off x="5405714" y="3145681"/>
            <a:ext cx="2066666" cy="343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597AF5-FFF3-5691-30E8-42D7C8C2E7E3}"/>
              </a:ext>
            </a:extLst>
          </p:cNvPr>
          <p:cNvSpPr/>
          <p:nvPr/>
        </p:nvSpPr>
        <p:spPr bwMode="auto">
          <a:xfrm>
            <a:off x="5405714" y="3965579"/>
            <a:ext cx="2285714" cy="419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00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3409BC-F58C-BC9C-D090-7BE95E9DB7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107D45-FB81-83CE-6054-2047FB98ABFB}"/>
              </a:ext>
            </a:extLst>
          </p:cNvPr>
          <p:cNvSpPr/>
          <p:nvPr/>
        </p:nvSpPr>
        <p:spPr bwMode="auto">
          <a:xfrm>
            <a:off x="3777142" y="1258266"/>
            <a:ext cx="3733333" cy="429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26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2023-11-23T17:40:33Z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