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59" autoAdjust="0"/>
    <p:restoredTop sz="94660" autoAdjust="0"/>
  </p:normalViewPr>
  <p:slideViewPr>
    <p:cSldViewPr>
      <p:cViewPr varScale="1">
        <p:scale>
          <a:sx n="52" d="100"/>
          <a:sy n="52" d="100"/>
        </p:scale>
        <p:origin x="108" y="120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1737" y="3009900"/>
            <a:ext cx="7248525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3C8AE0-D383-1FE3-20B2-3D901F798F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026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F64487-453D-1B2E-9BC8-C5D1971E6A30}"/>
              </a:ext>
            </a:extLst>
          </p:cNvPr>
          <p:cNvSpPr/>
          <p:nvPr/>
        </p:nvSpPr>
        <p:spPr bwMode="auto">
          <a:xfrm>
            <a:off x="5209819" y="6058753"/>
            <a:ext cx="393962" cy="353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DC1DA8-653A-ED49-B7BA-217D6591F4FB}"/>
              </a:ext>
            </a:extLst>
          </p:cNvPr>
          <p:cNvSpPr/>
          <p:nvPr/>
        </p:nvSpPr>
        <p:spPr bwMode="auto">
          <a:xfrm>
            <a:off x="6731331" y="6058753"/>
            <a:ext cx="387170" cy="353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000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053E1E-968A-FFAA-2375-F03C8EB83E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50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67B8B1-759A-035A-F4D4-79720B981DDE}"/>
              </a:ext>
            </a:extLst>
          </p:cNvPr>
          <p:cNvSpPr/>
          <p:nvPr/>
        </p:nvSpPr>
        <p:spPr bwMode="auto">
          <a:xfrm>
            <a:off x="6476351" y="5099715"/>
            <a:ext cx="1921629" cy="418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2193FF-5B89-A744-98D8-76E7EFF95F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25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F035DE-D260-32EC-B85F-6A6CEF3C6406}"/>
              </a:ext>
            </a:extLst>
          </p:cNvPr>
          <p:cNvSpPr/>
          <p:nvPr/>
        </p:nvSpPr>
        <p:spPr bwMode="auto">
          <a:xfrm>
            <a:off x="7032104" y="2310766"/>
            <a:ext cx="276369" cy="326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CA0EAE-6344-5854-F46B-971358EB160C}"/>
              </a:ext>
            </a:extLst>
          </p:cNvPr>
          <p:cNvSpPr/>
          <p:nvPr/>
        </p:nvSpPr>
        <p:spPr bwMode="auto">
          <a:xfrm>
            <a:off x="6441569" y="6128728"/>
            <a:ext cx="247685" cy="305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73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4C21D6-6884-4003-A5D2-40A966499C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2675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798295-3A41-AA23-5A53-268FF40CBF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0996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A74C88-B8E7-995A-3576-772634B632CD}"/>
              </a:ext>
            </a:extLst>
          </p:cNvPr>
          <p:cNvSpPr/>
          <p:nvPr/>
        </p:nvSpPr>
        <p:spPr bwMode="auto">
          <a:xfrm>
            <a:off x="3948903" y="1228500"/>
            <a:ext cx="1070305" cy="904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559564-7041-4C08-ECA0-AB4E17F8E3A4}"/>
              </a:ext>
            </a:extLst>
          </p:cNvPr>
          <p:cNvSpPr/>
          <p:nvPr/>
        </p:nvSpPr>
        <p:spPr bwMode="auto">
          <a:xfrm>
            <a:off x="2361433" y="1372500"/>
            <a:ext cx="998351" cy="1912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23DA326-CF69-711E-1095-47F6D2596B09}"/>
              </a:ext>
            </a:extLst>
          </p:cNvPr>
          <p:cNvSpPr/>
          <p:nvPr/>
        </p:nvSpPr>
        <p:spPr bwMode="auto">
          <a:xfrm>
            <a:off x="3948903" y="2592000"/>
            <a:ext cx="1210993" cy="909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B5DC675-4A35-06B2-38FE-0ACFC2010F7E}"/>
              </a:ext>
            </a:extLst>
          </p:cNvPr>
          <p:cNvSpPr/>
          <p:nvPr/>
        </p:nvSpPr>
        <p:spPr bwMode="auto">
          <a:xfrm>
            <a:off x="3957816" y="4148848"/>
            <a:ext cx="1119773" cy="1008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C35DC1D-2F9B-8463-A167-25DDD82D8B5E}"/>
              </a:ext>
            </a:extLst>
          </p:cNvPr>
          <p:cNvSpPr/>
          <p:nvPr/>
        </p:nvSpPr>
        <p:spPr bwMode="auto">
          <a:xfrm>
            <a:off x="2397410" y="4329000"/>
            <a:ext cx="993773" cy="2196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F01DF6A-D0F5-BE48-33C8-D24DE988FED1}"/>
              </a:ext>
            </a:extLst>
          </p:cNvPr>
          <p:cNvSpPr/>
          <p:nvPr/>
        </p:nvSpPr>
        <p:spPr bwMode="auto">
          <a:xfrm>
            <a:off x="3966892" y="5517000"/>
            <a:ext cx="1286164" cy="1008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163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  <p:bldP spid="16" grpId="0" animBg="1"/>
      <p:bldP spid="17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944658-3494-CF25-06FE-D589C4B941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9184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228D76-5B59-8F8B-53AA-9E3D0CD46E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331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144674"/>
            <a:ext cx="7487984" cy="4561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97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EC3929-678D-12ED-BCA5-E0AFCF0440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BC980F-9566-255D-BA3D-6304AA02D75B}"/>
              </a:ext>
            </a:extLst>
          </p:cNvPr>
          <p:cNvSpPr/>
          <p:nvPr/>
        </p:nvSpPr>
        <p:spPr bwMode="auto">
          <a:xfrm>
            <a:off x="1272380" y="3663356"/>
            <a:ext cx="9576148" cy="1925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85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25948F-49B7-A6AF-68F0-B3FAE67940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6E58B6-8888-FD9A-1DDE-5D7B1373FCBD}"/>
              </a:ext>
            </a:extLst>
          </p:cNvPr>
          <p:cNvSpPr/>
          <p:nvPr/>
        </p:nvSpPr>
        <p:spPr bwMode="auto">
          <a:xfrm>
            <a:off x="1272380" y="4252795"/>
            <a:ext cx="676190" cy="419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943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36</cp:revision>
  <dcterms:created xsi:type="dcterms:W3CDTF">2015-09-16T06:52:26Z</dcterms:created>
  <dcterms:modified xsi:type="dcterms:W3CDTF">2023-11-23T08:46:15Z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