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3024187"/>
            <a:ext cx="46767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FD3B6-D8D6-FE1A-666D-416AFDCD3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BBA54-0E93-15F3-1F5B-0466BBC9F0B1}"/>
              </a:ext>
            </a:extLst>
          </p:cNvPr>
          <p:cNvSpPr/>
          <p:nvPr/>
        </p:nvSpPr>
        <p:spPr bwMode="auto">
          <a:xfrm>
            <a:off x="1329523" y="2077012"/>
            <a:ext cx="5057142" cy="41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39959A-B588-9B49-C9F5-7DE394267AB2}"/>
              </a:ext>
            </a:extLst>
          </p:cNvPr>
          <p:cNvSpPr/>
          <p:nvPr/>
        </p:nvSpPr>
        <p:spPr bwMode="auto">
          <a:xfrm>
            <a:off x="1329523" y="2780928"/>
            <a:ext cx="2276190" cy="101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B8DED9-C0E4-80A0-ABAF-BADC1C2A9090}"/>
              </a:ext>
            </a:extLst>
          </p:cNvPr>
          <p:cNvSpPr/>
          <p:nvPr/>
        </p:nvSpPr>
        <p:spPr bwMode="auto">
          <a:xfrm>
            <a:off x="1320000" y="4325140"/>
            <a:ext cx="4400000" cy="819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39959A-B588-9B49-C9F5-7DE394267AB2}"/>
              </a:ext>
            </a:extLst>
          </p:cNvPr>
          <p:cNvSpPr/>
          <p:nvPr/>
        </p:nvSpPr>
        <p:spPr bwMode="auto">
          <a:xfrm>
            <a:off x="5745116" y="4162053"/>
            <a:ext cx="3159196" cy="101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68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FE4CC-2D05-3751-F520-10FF554D6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874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910A9-536C-C33F-8431-93B2B9CE8A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B6A684-560D-6567-122B-03A771CD26DD}"/>
              </a:ext>
            </a:extLst>
          </p:cNvPr>
          <p:cNvSpPr/>
          <p:nvPr/>
        </p:nvSpPr>
        <p:spPr bwMode="auto">
          <a:xfrm>
            <a:off x="681904" y="1229294"/>
            <a:ext cx="3123809" cy="81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AF00217-3BF1-FC78-2086-03FCE8B3B86C}"/>
              </a:ext>
            </a:extLst>
          </p:cNvPr>
          <p:cNvSpPr/>
          <p:nvPr/>
        </p:nvSpPr>
        <p:spPr bwMode="auto">
          <a:xfrm>
            <a:off x="681904" y="2563411"/>
            <a:ext cx="3123809" cy="83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8FFE547-431D-B2AB-25A5-6CB3006EF44D}"/>
              </a:ext>
            </a:extLst>
          </p:cNvPr>
          <p:cNvSpPr/>
          <p:nvPr/>
        </p:nvSpPr>
        <p:spPr bwMode="auto">
          <a:xfrm>
            <a:off x="681904" y="3789040"/>
            <a:ext cx="3123809" cy="956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B20E99E-1B93-D310-A2B2-B745E3112BB5}"/>
              </a:ext>
            </a:extLst>
          </p:cNvPr>
          <p:cNvSpPr/>
          <p:nvPr/>
        </p:nvSpPr>
        <p:spPr bwMode="auto">
          <a:xfrm>
            <a:off x="681904" y="5269764"/>
            <a:ext cx="5552380" cy="82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7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1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32733-58A0-D4A2-F454-77E6CC539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580384-4723-09B7-1E8E-A6A6EB513E13}"/>
              </a:ext>
            </a:extLst>
          </p:cNvPr>
          <p:cNvSpPr/>
          <p:nvPr/>
        </p:nvSpPr>
        <p:spPr bwMode="auto">
          <a:xfrm>
            <a:off x="1503810" y="4662873"/>
            <a:ext cx="2113301" cy="85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B21D05-63F8-6A54-7F11-3E430BC7709E}"/>
              </a:ext>
            </a:extLst>
          </p:cNvPr>
          <p:cNvSpPr/>
          <p:nvPr/>
        </p:nvSpPr>
        <p:spPr bwMode="auto">
          <a:xfrm>
            <a:off x="5303913" y="4662873"/>
            <a:ext cx="1888698" cy="854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E1724B3-C57F-1AD2-F77A-F6EA6AF7F776}"/>
              </a:ext>
            </a:extLst>
          </p:cNvPr>
          <p:cNvSpPr/>
          <p:nvPr/>
        </p:nvSpPr>
        <p:spPr bwMode="auto">
          <a:xfrm>
            <a:off x="1503810" y="5877272"/>
            <a:ext cx="1063798" cy="82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2A9D65-3CF2-9664-A701-B1B5A964C998}"/>
              </a:ext>
            </a:extLst>
          </p:cNvPr>
          <p:cNvSpPr/>
          <p:nvPr/>
        </p:nvSpPr>
        <p:spPr bwMode="auto">
          <a:xfrm>
            <a:off x="5318222" y="5877272"/>
            <a:ext cx="1006809" cy="822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A7299-3C68-2ECD-37B7-0A0ADB3EE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AC49D-27EB-D07E-9FF9-9527D43F50C2}"/>
              </a:ext>
            </a:extLst>
          </p:cNvPr>
          <p:cNvSpPr/>
          <p:nvPr/>
        </p:nvSpPr>
        <p:spPr bwMode="auto">
          <a:xfrm>
            <a:off x="725413" y="2629805"/>
            <a:ext cx="2442205" cy="1015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6CD535-5648-0FF7-7348-DC81102B3F3A}"/>
              </a:ext>
            </a:extLst>
          </p:cNvPr>
          <p:cNvSpPr/>
          <p:nvPr/>
        </p:nvSpPr>
        <p:spPr bwMode="auto">
          <a:xfrm>
            <a:off x="5087888" y="2629805"/>
            <a:ext cx="3032111" cy="1015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2B96A53-2386-1F49-F6BA-0A575CA6610A}"/>
              </a:ext>
            </a:extLst>
          </p:cNvPr>
          <p:cNvSpPr/>
          <p:nvPr/>
        </p:nvSpPr>
        <p:spPr bwMode="auto">
          <a:xfrm>
            <a:off x="720000" y="4077072"/>
            <a:ext cx="1127527" cy="963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2A9F4F6-6946-216A-29E2-F40747E32AF6}"/>
              </a:ext>
            </a:extLst>
          </p:cNvPr>
          <p:cNvSpPr/>
          <p:nvPr/>
        </p:nvSpPr>
        <p:spPr bwMode="auto">
          <a:xfrm>
            <a:off x="5087888" y="4077072"/>
            <a:ext cx="1117825" cy="963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7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87634-B0E1-7495-7068-022979008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15D1D-8254-90DB-C41C-427876F78353}"/>
              </a:ext>
            </a:extLst>
          </p:cNvPr>
          <p:cNvSpPr/>
          <p:nvPr/>
        </p:nvSpPr>
        <p:spPr bwMode="auto">
          <a:xfrm flipV="1">
            <a:off x="3405714" y="2725502"/>
            <a:ext cx="447619" cy="37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F622D4-1583-00E6-D30A-352835EB9B90}"/>
              </a:ext>
            </a:extLst>
          </p:cNvPr>
          <p:cNvSpPr/>
          <p:nvPr/>
        </p:nvSpPr>
        <p:spPr bwMode="auto">
          <a:xfrm>
            <a:off x="8158095" y="2725502"/>
            <a:ext cx="523809" cy="371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9D1ED5-0758-AE00-4DAE-2CC8D17D4C4C}"/>
              </a:ext>
            </a:extLst>
          </p:cNvPr>
          <p:cNvSpPr/>
          <p:nvPr/>
        </p:nvSpPr>
        <p:spPr bwMode="auto">
          <a:xfrm>
            <a:off x="4367619" y="4183578"/>
            <a:ext cx="533333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42E69D-AFDE-4DD4-4B05-305F61992967}"/>
              </a:ext>
            </a:extLst>
          </p:cNvPr>
          <p:cNvSpPr/>
          <p:nvPr/>
        </p:nvSpPr>
        <p:spPr bwMode="auto">
          <a:xfrm>
            <a:off x="4377142" y="5641654"/>
            <a:ext cx="514285" cy="381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0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0F69-67DB-E1E4-B45A-CBCD7DFC5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E40C4B-2EF5-4E42-3EF3-B8BB7D23EB7B}"/>
              </a:ext>
            </a:extLst>
          </p:cNvPr>
          <p:cNvSpPr/>
          <p:nvPr/>
        </p:nvSpPr>
        <p:spPr bwMode="auto">
          <a:xfrm>
            <a:off x="3465682" y="2674459"/>
            <a:ext cx="496056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54AB5C-B03F-F393-F2AE-027C514CDB73}"/>
              </a:ext>
            </a:extLst>
          </p:cNvPr>
          <p:cNvSpPr/>
          <p:nvPr/>
        </p:nvSpPr>
        <p:spPr bwMode="auto">
          <a:xfrm>
            <a:off x="5375920" y="2674459"/>
            <a:ext cx="864096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AE6DAE-7D20-C9AB-9ABF-4F8ECA991235}"/>
              </a:ext>
            </a:extLst>
          </p:cNvPr>
          <p:cNvSpPr/>
          <p:nvPr/>
        </p:nvSpPr>
        <p:spPr bwMode="auto">
          <a:xfrm>
            <a:off x="7669585" y="2674459"/>
            <a:ext cx="480053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C8A9BA-EF28-FC81-DBBD-1075C5152153}"/>
              </a:ext>
            </a:extLst>
          </p:cNvPr>
          <p:cNvSpPr/>
          <p:nvPr/>
        </p:nvSpPr>
        <p:spPr bwMode="auto">
          <a:xfrm>
            <a:off x="9570300" y="2674459"/>
            <a:ext cx="848094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27AB88A-09A0-FEF7-4301-C2D3F50D8793}"/>
              </a:ext>
            </a:extLst>
          </p:cNvPr>
          <p:cNvSpPr/>
          <p:nvPr/>
        </p:nvSpPr>
        <p:spPr bwMode="auto">
          <a:xfrm>
            <a:off x="7669586" y="5121060"/>
            <a:ext cx="383748" cy="54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50D154-8861-0EBD-1314-2F595481EB07}"/>
              </a:ext>
            </a:extLst>
          </p:cNvPr>
          <p:cNvSpPr/>
          <p:nvPr/>
        </p:nvSpPr>
        <p:spPr bwMode="auto">
          <a:xfrm>
            <a:off x="3452256" y="4725144"/>
            <a:ext cx="512056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9EBEF35-3C48-234E-B2CA-4EBFDD916C30}"/>
              </a:ext>
            </a:extLst>
          </p:cNvPr>
          <p:cNvSpPr/>
          <p:nvPr/>
        </p:nvSpPr>
        <p:spPr bwMode="auto">
          <a:xfrm>
            <a:off x="5375920" y="4725144"/>
            <a:ext cx="864096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C51EA6-746E-6B55-4754-48BE1A3AB5AE}"/>
              </a:ext>
            </a:extLst>
          </p:cNvPr>
          <p:cNvSpPr/>
          <p:nvPr/>
        </p:nvSpPr>
        <p:spPr bwMode="auto">
          <a:xfrm>
            <a:off x="9570300" y="4725144"/>
            <a:ext cx="848094" cy="104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2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0C690-5D20-86D9-87DD-5552E2783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6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C79B4F-9BFD-34D4-9D99-D5E2DD5C153E}"/>
              </a:ext>
            </a:extLst>
          </p:cNvPr>
          <p:cNvSpPr/>
          <p:nvPr/>
        </p:nvSpPr>
        <p:spPr bwMode="auto">
          <a:xfrm>
            <a:off x="1675784" y="4437112"/>
            <a:ext cx="3457690" cy="1112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1B2887-286F-05F4-F6C5-5C59B99CAED8}"/>
              </a:ext>
            </a:extLst>
          </p:cNvPr>
          <p:cNvSpPr/>
          <p:nvPr/>
        </p:nvSpPr>
        <p:spPr bwMode="auto">
          <a:xfrm>
            <a:off x="1666413" y="5840794"/>
            <a:ext cx="6877899" cy="891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2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BEBAD-74E0-11C3-BE0A-D00C033BC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74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08F69-13A0-57A8-00B2-E202AEB4D8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15E0D8-76EC-81EA-DEE8-38187272993B}"/>
              </a:ext>
            </a:extLst>
          </p:cNvPr>
          <p:cNvSpPr/>
          <p:nvPr/>
        </p:nvSpPr>
        <p:spPr bwMode="auto">
          <a:xfrm>
            <a:off x="1320000" y="2132856"/>
            <a:ext cx="5640096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A9D081D-E3D2-3F1B-2C4D-C64B328D29CE}"/>
              </a:ext>
            </a:extLst>
          </p:cNvPr>
          <p:cNvSpPr/>
          <p:nvPr/>
        </p:nvSpPr>
        <p:spPr bwMode="auto">
          <a:xfrm>
            <a:off x="1310476" y="3429000"/>
            <a:ext cx="2657142" cy="930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6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18F60-B69C-1F76-3CA1-3C937AE22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4F3023-C5A5-775B-9645-7E00AE5E300F}"/>
              </a:ext>
            </a:extLst>
          </p:cNvPr>
          <p:cNvSpPr/>
          <p:nvPr/>
        </p:nvSpPr>
        <p:spPr bwMode="auto">
          <a:xfrm>
            <a:off x="1367619" y="2060848"/>
            <a:ext cx="2238095" cy="92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42F37B-3F4F-AF63-49AE-BED10160A23F}"/>
              </a:ext>
            </a:extLst>
          </p:cNvPr>
          <p:cNvSpPr/>
          <p:nvPr/>
        </p:nvSpPr>
        <p:spPr bwMode="auto">
          <a:xfrm>
            <a:off x="1329523" y="3429000"/>
            <a:ext cx="4400000" cy="90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8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2023-11-23T07:16:52Z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