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8" d="100"/>
          <a:sy n="58" d="100"/>
        </p:scale>
        <p:origin x="78" y="10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028950"/>
            <a:ext cx="50292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82C34C-A3ED-C012-3CAA-F1E148F6C3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3D5B21-40C3-ED7A-67DB-D2128BC6BDBD}"/>
              </a:ext>
            </a:extLst>
          </p:cNvPr>
          <p:cNvSpPr/>
          <p:nvPr/>
        </p:nvSpPr>
        <p:spPr bwMode="auto">
          <a:xfrm>
            <a:off x="1720000" y="4149080"/>
            <a:ext cx="7328328" cy="548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82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32EDAA-A0EB-5856-7459-E61AED34C2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6"/>
          <a:stretch/>
        </p:blipFill>
        <p:spPr>
          <a:xfrm>
            <a:off x="408488" y="899992"/>
            <a:ext cx="8328328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C825ACA-61A7-C03F-68AA-D42955AC89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5"/>
          <a:stretch/>
        </p:blipFill>
        <p:spPr>
          <a:xfrm>
            <a:off x="1392000" y="3861048"/>
            <a:ext cx="10248616" cy="200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989644-1734-06A3-F5E8-542D1385179E}"/>
              </a:ext>
            </a:extLst>
          </p:cNvPr>
          <p:cNvSpPr/>
          <p:nvPr/>
        </p:nvSpPr>
        <p:spPr bwMode="auto">
          <a:xfrm>
            <a:off x="6600056" y="5085653"/>
            <a:ext cx="648072" cy="503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16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4CEF4-2D7C-1366-9C0A-C447859E19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03CDCA-593D-39EC-D9BA-7230BB4E9C15}"/>
              </a:ext>
            </a:extLst>
          </p:cNvPr>
          <p:cNvSpPr/>
          <p:nvPr/>
        </p:nvSpPr>
        <p:spPr bwMode="auto">
          <a:xfrm>
            <a:off x="6043809" y="2060849"/>
            <a:ext cx="523809" cy="513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4F05FA-6673-9B44-DCB6-8A53AE622297}"/>
              </a:ext>
            </a:extLst>
          </p:cNvPr>
          <p:cNvSpPr/>
          <p:nvPr/>
        </p:nvSpPr>
        <p:spPr bwMode="auto">
          <a:xfrm>
            <a:off x="3148571" y="3070579"/>
            <a:ext cx="7152380" cy="486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EB14E3-36D0-6084-6B24-FCFAE2DDFB16}"/>
              </a:ext>
            </a:extLst>
          </p:cNvPr>
          <p:cNvSpPr/>
          <p:nvPr/>
        </p:nvSpPr>
        <p:spPr bwMode="auto">
          <a:xfrm>
            <a:off x="672380" y="4034019"/>
            <a:ext cx="9628571" cy="496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780972-7D24-501E-9DCA-1DCD7B0ED116}"/>
              </a:ext>
            </a:extLst>
          </p:cNvPr>
          <p:cNvSpPr/>
          <p:nvPr/>
        </p:nvSpPr>
        <p:spPr bwMode="auto">
          <a:xfrm>
            <a:off x="681904" y="5016535"/>
            <a:ext cx="3504761" cy="486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52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24582-4D00-66AF-F672-2F8A8F8A7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24A3D4-9C5F-E59A-8C89-D3CF116005D3}"/>
              </a:ext>
            </a:extLst>
          </p:cNvPr>
          <p:cNvSpPr/>
          <p:nvPr/>
        </p:nvSpPr>
        <p:spPr bwMode="auto">
          <a:xfrm>
            <a:off x="5445314" y="3703107"/>
            <a:ext cx="263461" cy="31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F08BFC-44D1-DA2D-B97E-ADB22151CA98}"/>
              </a:ext>
            </a:extLst>
          </p:cNvPr>
          <p:cNvSpPr/>
          <p:nvPr/>
        </p:nvSpPr>
        <p:spPr bwMode="auto">
          <a:xfrm>
            <a:off x="2768202" y="4528395"/>
            <a:ext cx="263461" cy="31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0009A5-1F7F-39B0-5DF2-4E54814299A5}"/>
              </a:ext>
            </a:extLst>
          </p:cNvPr>
          <p:cNvSpPr/>
          <p:nvPr/>
        </p:nvSpPr>
        <p:spPr bwMode="auto">
          <a:xfrm>
            <a:off x="6388677" y="5362192"/>
            <a:ext cx="229466" cy="31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CF8164-0E44-180C-6D55-36A732E37269}"/>
              </a:ext>
            </a:extLst>
          </p:cNvPr>
          <p:cNvSpPr/>
          <p:nvPr/>
        </p:nvSpPr>
        <p:spPr bwMode="auto">
          <a:xfrm>
            <a:off x="2768202" y="6195988"/>
            <a:ext cx="492928" cy="31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195F37-A103-7F1B-9619-7761682ED184}"/>
              </a:ext>
            </a:extLst>
          </p:cNvPr>
          <p:cNvSpPr/>
          <p:nvPr/>
        </p:nvSpPr>
        <p:spPr bwMode="auto">
          <a:xfrm>
            <a:off x="7247052" y="6195988"/>
            <a:ext cx="501427" cy="31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E37653-8324-5F50-CA13-46B3A948FA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16CA50-B4A2-BD9D-B776-011B87A63F2E}"/>
              </a:ext>
            </a:extLst>
          </p:cNvPr>
          <p:cNvSpPr/>
          <p:nvPr/>
        </p:nvSpPr>
        <p:spPr bwMode="auto">
          <a:xfrm>
            <a:off x="6415238" y="1296193"/>
            <a:ext cx="2904761" cy="419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100330-5942-75D1-D108-3316732D6B2E}"/>
              </a:ext>
            </a:extLst>
          </p:cNvPr>
          <p:cNvSpPr/>
          <p:nvPr/>
        </p:nvSpPr>
        <p:spPr bwMode="auto">
          <a:xfrm>
            <a:off x="4539047" y="2221098"/>
            <a:ext cx="2676190" cy="419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62FE19-20CB-B633-06B9-7431491D8462}"/>
              </a:ext>
            </a:extLst>
          </p:cNvPr>
          <p:cNvSpPr/>
          <p:nvPr/>
        </p:nvSpPr>
        <p:spPr bwMode="auto">
          <a:xfrm>
            <a:off x="5586666" y="4080442"/>
            <a:ext cx="571428" cy="352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FEBB3B-20C2-A184-6364-483099BCBD25}"/>
              </a:ext>
            </a:extLst>
          </p:cNvPr>
          <p:cNvSpPr/>
          <p:nvPr/>
        </p:nvSpPr>
        <p:spPr bwMode="auto">
          <a:xfrm>
            <a:off x="2034285" y="5005347"/>
            <a:ext cx="285714" cy="352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64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E3596A-5C52-4ECC-13A7-91CBBB49E8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F1FF89-EC06-84BC-250A-D83DB186F856}"/>
              </a:ext>
            </a:extLst>
          </p:cNvPr>
          <p:cNvSpPr/>
          <p:nvPr/>
        </p:nvSpPr>
        <p:spPr bwMode="auto">
          <a:xfrm>
            <a:off x="3910476" y="3250889"/>
            <a:ext cx="380952" cy="371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01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D7921-AB7A-706F-0C10-3D8BE70D63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5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D307E7-BF6E-11CE-1A3C-D5B69911FF8E}"/>
              </a:ext>
            </a:extLst>
          </p:cNvPr>
          <p:cNvSpPr/>
          <p:nvPr/>
        </p:nvSpPr>
        <p:spPr bwMode="auto">
          <a:xfrm>
            <a:off x="6585621" y="1306397"/>
            <a:ext cx="350934" cy="300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9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677FF4-031D-2512-E966-4037033DD8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7CAFB4-C2ED-8FB8-57D7-F7E364DF37C7}"/>
              </a:ext>
            </a:extLst>
          </p:cNvPr>
          <p:cNvSpPr/>
          <p:nvPr/>
        </p:nvSpPr>
        <p:spPr bwMode="auto">
          <a:xfrm>
            <a:off x="6100952" y="1286767"/>
            <a:ext cx="361904" cy="35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B9A7E6-B141-6D60-B048-2DD04209E1EB}"/>
              </a:ext>
            </a:extLst>
          </p:cNvPr>
          <p:cNvSpPr/>
          <p:nvPr/>
        </p:nvSpPr>
        <p:spPr bwMode="auto">
          <a:xfrm>
            <a:off x="5567619" y="5006752"/>
            <a:ext cx="371428" cy="35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83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0A77DE-D44F-AA13-868A-0A9CEAEF83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5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D1F8AD-2621-356C-BFDC-E2A44E608944}"/>
              </a:ext>
            </a:extLst>
          </p:cNvPr>
          <p:cNvSpPr/>
          <p:nvPr/>
        </p:nvSpPr>
        <p:spPr bwMode="auto">
          <a:xfrm>
            <a:off x="8986666" y="2315777"/>
            <a:ext cx="400000" cy="352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6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21DF8-D4D1-36AC-7FFE-B06ACB969D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84463" t="53800"/>
          <a:stretch/>
        </p:blipFill>
        <p:spPr>
          <a:xfrm>
            <a:off x="9768408" y="3789040"/>
            <a:ext cx="1514995" cy="13603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r="86168" b="53536"/>
          <a:stretch/>
        </p:blipFill>
        <p:spPr>
          <a:xfrm>
            <a:off x="1775520" y="2362449"/>
            <a:ext cx="1348698" cy="136815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l="33421" r="51809" b="51081"/>
          <a:stretch/>
        </p:blipFill>
        <p:spPr>
          <a:xfrm>
            <a:off x="5015880" y="2348880"/>
            <a:ext cx="1440160" cy="144044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49668" r="35562" b="53526"/>
          <a:stretch/>
        </p:blipFill>
        <p:spPr>
          <a:xfrm>
            <a:off x="6528048" y="2348880"/>
            <a:ext cx="1440160" cy="136843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l="16436" t="53516" r="68795"/>
          <a:stretch/>
        </p:blipFill>
        <p:spPr>
          <a:xfrm>
            <a:off x="3287688" y="3789040"/>
            <a:ext cx="1440160" cy="136876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l="33421" t="51070" r="51809"/>
          <a:stretch/>
        </p:blipFill>
        <p:spPr>
          <a:xfrm>
            <a:off x="5015880" y="3789040"/>
            <a:ext cx="1440160" cy="14407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l="49668" t="53516" r="35562"/>
          <a:stretch/>
        </p:blipFill>
        <p:spPr>
          <a:xfrm>
            <a:off x="6572536" y="3825043"/>
            <a:ext cx="1440160" cy="136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21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7BF47-03FB-4267-20A2-97592EBA7B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BD6839-5ED3-4DA1-6869-45B8F7FC55AB}"/>
              </a:ext>
            </a:extLst>
          </p:cNvPr>
          <p:cNvSpPr/>
          <p:nvPr/>
        </p:nvSpPr>
        <p:spPr bwMode="auto">
          <a:xfrm>
            <a:off x="1720000" y="2460122"/>
            <a:ext cx="9580952" cy="1400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34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2023-11-22T16:06:48Z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