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23" autoAdjust="0"/>
    <p:restoredTop sz="94660" autoAdjust="0"/>
  </p:normalViewPr>
  <p:slideViewPr>
    <p:cSldViewPr>
      <p:cViewPr varScale="1">
        <p:scale>
          <a:sx n="67" d="100"/>
          <a:sy n="67" d="100"/>
        </p:scale>
        <p:origin x="96" y="8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425" y="3024187"/>
            <a:ext cx="691515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07C66B-BB46-92A8-CC82-96BCDECCFF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147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F9CF93-14B1-105A-A081-5FB5079E722E}"/>
              </a:ext>
            </a:extLst>
          </p:cNvPr>
          <p:cNvSpPr/>
          <p:nvPr/>
        </p:nvSpPr>
        <p:spPr bwMode="auto">
          <a:xfrm>
            <a:off x="1508404" y="4869160"/>
            <a:ext cx="2859403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9C0CA07-8790-22F9-0D3C-81EF468B51CE}"/>
              </a:ext>
            </a:extLst>
          </p:cNvPr>
          <p:cNvSpPr/>
          <p:nvPr/>
        </p:nvSpPr>
        <p:spPr bwMode="auto">
          <a:xfrm>
            <a:off x="1508405" y="6003551"/>
            <a:ext cx="5113374" cy="645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87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8BB4F6-8B7F-3CBE-80D4-EC8E3781EE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07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B8C062-83A3-3151-BE9E-05B78A688368}"/>
              </a:ext>
            </a:extLst>
          </p:cNvPr>
          <p:cNvSpPr/>
          <p:nvPr/>
        </p:nvSpPr>
        <p:spPr bwMode="auto">
          <a:xfrm>
            <a:off x="4261459" y="4163728"/>
            <a:ext cx="288150" cy="344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A7B190-AEDE-CD4B-7F1C-D63E8DC2BBCD}"/>
              </a:ext>
            </a:extLst>
          </p:cNvPr>
          <p:cNvSpPr/>
          <p:nvPr/>
        </p:nvSpPr>
        <p:spPr bwMode="auto">
          <a:xfrm>
            <a:off x="7626311" y="4442888"/>
            <a:ext cx="288150" cy="344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76B903-9B41-9461-2860-74AEA5D04813}"/>
              </a:ext>
            </a:extLst>
          </p:cNvPr>
          <p:cNvSpPr/>
          <p:nvPr/>
        </p:nvSpPr>
        <p:spPr bwMode="auto">
          <a:xfrm>
            <a:off x="4159212" y="4731353"/>
            <a:ext cx="529824" cy="344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7485D14-70F4-8A9E-2473-29282621723F}"/>
              </a:ext>
            </a:extLst>
          </p:cNvPr>
          <p:cNvSpPr/>
          <p:nvPr/>
        </p:nvSpPr>
        <p:spPr bwMode="auto">
          <a:xfrm>
            <a:off x="3257581" y="5941046"/>
            <a:ext cx="278855" cy="344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C7C6D99-7B6D-7DE4-61B8-7EBABD5529CD}"/>
              </a:ext>
            </a:extLst>
          </p:cNvPr>
          <p:cNvSpPr/>
          <p:nvPr/>
        </p:nvSpPr>
        <p:spPr bwMode="auto">
          <a:xfrm>
            <a:off x="5200271" y="5941046"/>
            <a:ext cx="511234" cy="344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4A63DBC-B7A2-59B6-911D-BD3E8698CC09}"/>
              </a:ext>
            </a:extLst>
          </p:cNvPr>
          <p:cNvSpPr/>
          <p:nvPr/>
        </p:nvSpPr>
        <p:spPr bwMode="auto">
          <a:xfrm>
            <a:off x="7626311" y="5941046"/>
            <a:ext cx="288150" cy="344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907C4E-C322-E560-2F5C-833F210DFF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3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B1F156-2747-65FD-6955-1004E000E762}"/>
              </a:ext>
            </a:extLst>
          </p:cNvPr>
          <p:cNvSpPr/>
          <p:nvPr/>
        </p:nvSpPr>
        <p:spPr bwMode="auto">
          <a:xfrm>
            <a:off x="5948571" y="2096525"/>
            <a:ext cx="1342857" cy="419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FE491F-3D85-D097-4ADE-1312BB98C4DE}"/>
              </a:ext>
            </a:extLst>
          </p:cNvPr>
          <p:cNvSpPr/>
          <p:nvPr/>
        </p:nvSpPr>
        <p:spPr bwMode="auto">
          <a:xfrm>
            <a:off x="6167619" y="2754086"/>
            <a:ext cx="914285" cy="428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BAAEFD-1503-387A-BCF7-6C7B43BD1D99}"/>
              </a:ext>
            </a:extLst>
          </p:cNvPr>
          <p:cNvSpPr/>
          <p:nvPr/>
        </p:nvSpPr>
        <p:spPr bwMode="auto">
          <a:xfrm>
            <a:off x="7605714" y="3306819"/>
            <a:ext cx="933333" cy="419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26BCCD-A697-208A-6F5A-454CD13EF819}"/>
              </a:ext>
            </a:extLst>
          </p:cNvPr>
          <p:cNvSpPr/>
          <p:nvPr/>
        </p:nvSpPr>
        <p:spPr bwMode="auto">
          <a:xfrm>
            <a:off x="6472380" y="3933056"/>
            <a:ext cx="3296028" cy="720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236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CD6D3E-B002-C91B-AB24-ED3B217340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9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18CA78-63E3-AD73-6DE6-A923C4758321}"/>
              </a:ext>
            </a:extLst>
          </p:cNvPr>
          <p:cNvSpPr/>
          <p:nvPr/>
        </p:nvSpPr>
        <p:spPr bwMode="auto">
          <a:xfrm>
            <a:off x="3359236" y="2373391"/>
            <a:ext cx="429606" cy="1005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E3F2C2-7277-E76B-C64C-2D8B08356211}"/>
              </a:ext>
            </a:extLst>
          </p:cNvPr>
          <p:cNvSpPr/>
          <p:nvPr/>
        </p:nvSpPr>
        <p:spPr bwMode="auto">
          <a:xfrm>
            <a:off x="8765972" y="2363859"/>
            <a:ext cx="724962" cy="1032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48662BE-4BD0-5BC9-C062-A48B14001A29}"/>
              </a:ext>
            </a:extLst>
          </p:cNvPr>
          <p:cNvSpPr/>
          <p:nvPr/>
        </p:nvSpPr>
        <p:spPr bwMode="auto">
          <a:xfrm>
            <a:off x="3791744" y="3908251"/>
            <a:ext cx="792088" cy="1032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663FAFC-2010-11D8-B421-3B1E41D8D361}"/>
              </a:ext>
            </a:extLst>
          </p:cNvPr>
          <p:cNvSpPr/>
          <p:nvPr/>
        </p:nvSpPr>
        <p:spPr bwMode="auto">
          <a:xfrm>
            <a:off x="8764852" y="3908251"/>
            <a:ext cx="751814" cy="1032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A5A2DFB-9EC6-5E4B-27AD-FB288327C63F}"/>
              </a:ext>
            </a:extLst>
          </p:cNvPr>
          <p:cNvSpPr/>
          <p:nvPr/>
        </p:nvSpPr>
        <p:spPr bwMode="auto">
          <a:xfrm>
            <a:off x="3575720" y="5443110"/>
            <a:ext cx="511200" cy="1032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ECCFCD3-692E-6A24-FC98-677E9F5BB184}"/>
              </a:ext>
            </a:extLst>
          </p:cNvPr>
          <p:cNvSpPr/>
          <p:nvPr/>
        </p:nvSpPr>
        <p:spPr bwMode="auto">
          <a:xfrm>
            <a:off x="8745804" y="5443110"/>
            <a:ext cx="751813" cy="1032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301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1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C855E0-5ABE-695D-4954-0ABD4569F7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717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EB3567-E46B-D7E4-53C4-F2A4753AF9C2}"/>
              </a:ext>
            </a:extLst>
          </p:cNvPr>
          <p:cNvSpPr/>
          <p:nvPr/>
        </p:nvSpPr>
        <p:spPr bwMode="auto">
          <a:xfrm>
            <a:off x="3197633" y="2081163"/>
            <a:ext cx="237057" cy="290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7E906B-EF2B-4367-C063-2C9E0E0F8A22}"/>
              </a:ext>
            </a:extLst>
          </p:cNvPr>
          <p:cNvSpPr/>
          <p:nvPr/>
        </p:nvSpPr>
        <p:spPr bwMode="auto">
          <a:xfrm>
            <a:off x="7296435" y="2081163"/>
            <a:ext cx="443527" cy="290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BC0D7A-BAE5-4768-187D-E7E7053F710A}"/>
              </a:ext>
            </a:extLst>
          </p:cNvPr>
          <p:cNvSpPr/>
          <p:nvPr/>
        </p:nvSpPr>
        <p:spPr bwMode="auto">
          <a:xfrm>
            <a:off x="3113516" y="2563075"/>
            <a:ext cx="435880" cy="283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F9EBBE-187A-5FB9-00C3-71667CF4C642}"/>
              </a:ext>
            </a:extLst>
          </p:cNvPr>
          <p:cNvSpPr/>
          <p:nvPr/>
        </p:nvSpPr>
        <p:spPr bwMode="auto">
          <a:xfrm>
            <a:off x="7296435" y="2563075"/>
            <a:ext cx="451174" cy="283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4600ED-5D01-A9C5-DBB0-CFB8035F2B56}"/>
              </a:ext>
            </a:extLst>
          </p:cNvPr>
          <p:cNvSpPr/>
          <p:nvPr/>
        </p:nvSpPr>
        <p:spPr bwMode="auto">
          <a:xfrm>
            <a:off x="3327633" y="3312717"/>
            <a:ext cx="428232" cy="332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205BD3C-8027-A71B-6DEC-20ABCE6DF835}"/>
              </a:ext>
            </a:extLst>
          </p:cNvPr>
          <p:cNvSpPr/>
          <p:nvPr/>
        </p:nvSpPr>
        <p:spPr bwMode="auto">
          <a:xfrm>
            <a:off x="7212318" y="3320366"/>
            <a:ext cx="428232" cy="290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15FD36A-F94D-9555-590B-897DF7AD64F6}"/>
              </a:ext>
            </a:extLst>
          </p:cNvPr>
          <p:cNvSpPr/>
          <p:nvPr/>
        </p:nvSpPr>
        <p:spPr bwMode="auto">
          <a:xfrm>
            <a:off x="3319986" y="3794629"/>
            <a:ext cx="435880" cy="283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F6F80B9-F662-D03F-D78E-99BAE8323CE7}"/>
              </a:ext>
            </a:extLst>
          </p:cNvPr>
          <p:cNvSpPr/>
          <p:nvPr/>
        </p:nvSpPr>
        <p:spPr bwMode="auto">
          <a:xfrm>
            <a:off x="7005848" y="3794629"/>
            <a:ext cx="856465" cy="283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B9C3542-8574-A5D9-C596-A75A55D18C51}"/>
              </a:ext>
            </a:extLst>
          </p:cNvPr>
          <p:cNvSpPr/>
          <p:nvPr/>
        </p:nvSpPr>
        <p:spPr bwMode="auto">
          <a:xfrm>
            <a:off x="3557043" y="4559569"/>
            <a:ext cx="596467" cy="283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7A994CC-D52D-742A-20A2-B8D6E6390753}"/>
              </a:ext>
            </a:extLst>
          </p:cNvPr>
          <p:cNvSpPr/>
          <p:nvPr/>
        </p:nvSpPr>
        <p:spPr bwMode="auto">
          <a:xfrm>
            <a:off x="7151141" y="4559569"/>
            <a:ext cx="420585" cy="283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A595907-CC57-79D3-C05A-202271DEC72F}"/>
              </a:ext>
            </a:extLst>
          </p:cNvPr>
          <p:cNvSpPr/>
          <p:nvPr/>
        </p:nvSpPr>
        <p:spPr bwMode="auto">
          <a:xfrm>
            <a:off x="3557043" y="5026183"/>
            <a:ext cx="596467" cy="290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5BD39FC-D121-F5A8-EE68-334FA7BF3637}"/>
              </a:ext>
            </a:extLst>
          </p:cNvPr>
          <p:cNvSpPr/>
          <p:nvPr/>
        </p:nvSpPr>
        <p:spPr bwMode="auto">
          <a:xfrm>
            <a:off x="7151141" y="5026183"/>
            <a:ext cx="428232" cy="290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D4C869E-F36C-19D1-FFEB-6E4073F41D6B}"/>
              </a:ext>
            </a:extLst>
          </p:cNvPr>
          <p:cNvSpPr/>
          <p:nvPr/>
        </p:nvSpPr>
        <p:spPr bwMode="auto">
          <a:xfrm>
            <a:off x="3442338" y="5791123"/>
            <a:ext cx="420585" cy="283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8D5FB9A-4D26-4CED-BDFE-DEA4D6A14EE8}"/>
              </a:ext>
            </a:extLst>
          </p:cNvPr>
          <p:cNvSpPr/>
          <p:nvPr/>
        </p:nvSpPr>
        <p:spPr bwMode="auto">
          <a:xfrm>
            <a:off x="7479963" y="5791123"/>
            <a:ext cx="435879" cy="283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398C0EF-8A70-84CF-2975-CF05C8BD8FFD}"/>
              </a:ext>
            </a:extLst>
          </p:cNvPr>
          <p:cNvSpPr/>
          <p:nvPr/>
        </p:nvSpPr>
        <p:spPr bwMode="auto">
          <a:xfrm>
            <a:off x="3266456" y="6265386"/>
            <a:ext cx="787642" cy="283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DA1B67B-C7F1-9BA8-F683-1856BE800270}"/>
              </a:ext>
            </a:extLst>
          </p:cNvPr>
          <p:cNvSpPr/>
          <p:nvPr/>
        </p:nvSpPr>
        <p:spPr bwMode="auto">
          <a:xfrm>
            <a:off x="7319376" y="6265386"/>
            <a:ext cx="787642" cy="283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728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F4EB56-2443-0BF3-2D52-32676736B9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07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49C720-0547-F46E-DCF4-08A13DC8674F}"/>
              </a:ext>
            </a:extLst>
          </p:cNvPr>
          <p:cNvSpPr/>
          <p:nvPr/>
        </p:nvSpPr>
        <p:spPr bwMode="auto">
          <a:xfrm>
            <a:off x="1657103" y="3106324"/>
            <a:ext cx="2980882" cy="898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891EF7-F2BA-235B-44D2-F87F6D26E92D}"/>
              </a:ext>
            </a:extLst>
          </p:cNvPr>
          <p:cNvSpPr/>
          <p:nvPr/>
        </p:nvSpPr>
        <p:spPr bwMode="auto">
          <a:xfrm>
            <a:off x="5530465" y="3212976"/>
            <a:ext cx="2989806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A9A5BF4-EBBA-0630-B8D2-2FE51D841585}"/>
              </a:ext>
            </a:extLst>
          </p:cNvPr>
          <p:cNvSpPr/>
          <p:nvPr/>
        </p:nvSpPr>
        <p:spPr bwMode="auto">
          <a:xfrm>
            <a:off x="1657103" y="4437112"/>
            <a:ext cx="9183616" cy="2160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495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870C8D-74CF-A308-AF33-44EFD5459E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A4CDCF-E21E-F857-16CF-C8EB10680CD8}"/>
              </a:ext>
            </a:extLst>
          </p:cNvPr>
          <p:cNvSpPr/>
          <p:nvPr/>
        </p:nvSpPr>
        <p:spPr bwMode="auto">
          <a:xfrm>
            <a:off x="1700952" y="3140968"/>
            <a:ext cx="3228571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C5FD7B-291A-BD71-D37E-7CBE5B5F8061}"/>
              </a:ext>
            </a:extLst>
          </p:cNvPr>
          <p:cNvSpPr/>
          <p:nvPr/>
        </p:nvSpPr>
        <p:spPr bwMode="auto">
          <a:xfrm>
            <a:off x="1720000" y="4600590"/>
            <a:ext cx="3704761" cy="819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256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E45884-E00A-41C1-A7DD-E00D62F04E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1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3AE930-6859-F986-93FD-D3A7A45C0197}"/>
              </a:ext>
            </a:extLst>
          </p:cNvPr>
          <p:cNvSpPr/>
          <p:nvPr/>
        </p:nvSpPr>
        <p:spPr bwMode="auto">
          <a:xfrm>
            <a:off x="1528542" y="3518028"/>
            <a:ext cx="2276479" cy="793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F8DE3C-D73D-565F-4338-03CC5F2DB418}"/>
              </a:ext>
            </a:extLst>
          </p:cNvPr>
          <p:cNvSpPr/>
          <p:nvPr/>
        </p:nvSpPr>
        <p:spPr bwMode="auto">
          <a:xfrm>
            <a:off x="4197518" y="3518028"/>
            <a:ext cx="2268629" cy="793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C24891D-7FFA-4C67-A42C-B63FB6A3CC9A}"/>
              </a:ext>
            </a:extLst>
          </p:cNvPr>
          <p:cNvSpPr/>
          <p:nvPr/>
        </p:nvSpPr>
        <p:spPr bwMode="auto">
          <a:xfrm>
            <a:off x="1544242" y="4783186"/>
            <a:ext cx="7897027" cy="1948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555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F26A62-31AC-EA44-73BE-6A28CDE0BA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1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798A4E-FEAF-F85E-15BE-D1899F585525}"/>
              </a:ext>
            </a:extLst>
          </p:cNvPr>
          <p:cNvSpPr/>
          <p:nvPr/>
        </p:nvSpPr>
        <p:spPr bwMode="auto">
          <a:xfrm>
            <a:off x="4911861" y="3604469"/>
            <a:ext cx="2873073" cy="722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0AD15E-19DB-DBBE-F11B-14C0FF437E26}"/>
              </a:ext>
            </a:extLst>
          </p:cNvPr>
          <p:cNvSpPr/>
          <p:nvPr/>
        </p:nvSpPr>
        <p:spPr bwMode="auto">
          <a:xfrm>
            <a:off x="1528542" y="3429000"/>
            <a:ext cx="2614025" cy="859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D70CE3-2C84-4AE4-3BD5-3746A5EFA373}"/>
              </a:ext>
            </a:extLst>
          </p:cNvPr>
          <p:cNvSpPr/>
          <p:nvPr/>
        </p:nvSpPr>
        <p:spPr bwMode="auto">
          <a:xfrm>
            <a:off x="1544242" y="4653136"/>
            <a:ext cx="8440190" cy="1944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600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36</cp:revision>
  <dcterms:created xsi:type="dcterms:W3CDTF">2015-09-16T06:52:26Z</dcterms:created>
  <dcterms:modified xsi:type="dcterms:W3CDTF">2023-11-23T04:47:14Z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