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94" autoAdjust="0"/>
    <p:restoredTop sz="94660" autoAdjust="0"/>
  </p:normalViewPr>
  <p:slideViewPr>
    <p:cSldViewPr>
      <p:cViewPr varScale="1">
        <p:scale>
          <a:sx n="69" d="100"/>
          <a:sy n="69" d="100"/>
        </p:scale>
        <p:origin x="60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3005137"/>
            <a:ext cx="69056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046C58-B8D8-B08C-5464-05DD561CC7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3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64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3EED2-DE8C-BEC9-AF60-55170438A6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247C19-1D77-A829-43DC-13B03C7A94A1}"/>
              </a:ext>
            </a:extLst>
          </p:cNvPr>
          <p:cNvSpPr/>
          <p:nvPr/>
        </p:nvSpPr>
        <p:spPr bwMode="auto">
          <a:xfrm>
            <a:off x="681904" y="1210324"/>
            <a:ext cx="3038095" cy="419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949203-A577-E981-8146-21177EB6CCE0}"/>
              </a:ext>
            </a:extLst>
          </p:cNvPr>
          <p:cNvSpPr/>
          <p:nvPr/>
        </p:nvSpPr>
        <p:spPr bwMode="auto">
          <a:xfrm>
            <a:off x="4653333" y="1210324"/>
            <a:ext cx="3228571" cy="419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2AF353-926C-47D7-DF54-392A24622302}"/>
              </a:ext>
            </a:extLst>
          </p:cNvPr>
          <p:cNvSpPr/>
          <p:nvPr/>
        </p:nvSpPr>
        <p:spPr bwMode="auto">
          <a:xfrm>
            <a:off x="720000" y="2003907"/>
            <a:ext cx="2419047" cy="912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9AF4B1-344A-A4D0-1A89-850E4F78D5AB}"/>
              </a:ext>
            </a:extLst>
          </p:cNvPr>
          <p:cNvSpPr/>
          <p:nvPr/>
        </p:nvSpPr>
        <p:spPr bwMode="auto">
          <a:xfrm>
            <a:off x="681904" y="3383846"/>
            <a:ext cx="9638095" cy="1820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18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D89C60-0450-851B-FB6A-866AD7F48D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2AC075-87E9-2CC7-F6CD-D3EE3CB0F39A}"/>
              </a:ext>
            </a:extLst>
          </p:cNvPr>
          <p:cNvSpPr/>
          <p:nvPr/>
        </p:nvSpPr>
        <p:spPr bwMode="auto">
          <a:xfrm>
            <a:off x="1720000" y="3140968"/>
            <a:ext cx="6285714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C89678-37A8-6C86-DA09-F6C854CD82F7}"/>
              </a:ext>
            </a:extLst>
          </p:cNvPr>
          <p:cNvSpPr/>
          <p:nvPr/>
        </p:nvSpPr>
        <p:spPr bwMode="auto">
          <a:xfrm>
            <a:off x="1710476" y="4538459"/>
            <a:ext cx="5361904" cy="829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03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A2F603-2D52-E2AB-381E-53010E70D1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3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FB85F3-B4FB-6FFE-3BFD-F148CA0EDEF2}"/>
              </a:ext>
            </a:extLst>
          </p:cNvPr>
          <p:cNvSpPr/>
          <p:nvPr/>
        </p:nvSpPr>
        <p:spPr bwMode="auto">
          <a:xfrm>
            <a:off x="6456388" y="4389930"/>
            <a:ext cx="648071" cy="860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1B01B3-BAF7-F667-EA15-525C5E16A122}"/>
              </a:ext>
            </a:extLst>
          </p:cNvPr>
          <p:cNvSpPr/>
          <p:nvPr/>
        </p:nvSpPr>
        <p:spPr bwMode="auto">
          <a:xfrm>
            <a:off x="5447928" y="5664412"/>
            <a:ext cx="648071" cy="860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B1B06-217D-340B-5031-275E8AABCD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999588-9930-43DE-01A1-EFC73597F002}"/>
              </a:ext>
            </a:extLst>
          </p:cNvPr>
          <p:cNvSpPr/>
          <p:nvPr/>
        </p:nvSpPr>
        <p:spPr bwMode="auto">
          <a:xfrm>
            <a:off x="3558095" y="1505965"/>
            <a:ext cx="295238" cy="352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63BEDE-F84A-0C16-7FBB-BBEBE00A2EA0}"/>
              </a:ext>
            </a:extLst>
          </p:cNvPr>
          <p:cNvSpPr/>
          <p:nvPr/>
        </p:nvSpPr>
        <p:spPr bwMode="auto">
          <a:xfrm>
            <a:off x="8396190" y="1505965"/>
            <a:ext cx="542857" cy="352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B51FE0-958E-BA41-92D2-13274A0CD3C9}"/>
              </a:ext>
            </a:extLst>
          </p:cNvPr>
          <p:cNvSpPr/>
          <p:nvPr/>
        </p:nvSpPr>
        <p:spPr bwMode="auto">
          <a:xfrm>
            <a:off x="8653333" y="3603687"/>
            <a:ext cx="295238" cy="352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40F085-772C-BC05-D9CB-17BA417720AF}"/>
              </a:ext>
            </a:extLst>
          </p:cNvPr>
          <p:cNvSpPr/>
          <p:nvPr/>
        </p:nvSpPr>
        <p:spPr bwMode="auto">
          <a:xfrm>
            <a:off x="8643809" y="4185328"/>
            <a:ext cx="304761" cy="352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60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33F631-849C-E7FD-46E3-E69DD66718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0270E4-B195-0D48-B9A8-C8E023AD6869}"/>
              </a:ext>
            </a:extLst>
          </p:cNvPr>
          <p:cNvSpPr/>
          <p:nvPr/>
        </p:nvSpPr>
        <p:spPr bwMode="auto">
          <a:xfrm>
            <a:off x="6567619" y="2097222"/>
            <a:ext cx="295238" cy="352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AB62C9-A94C-A6CE-AEEF-5373BC9D4698}"/>
              </a:ext>
            </a:extLst>
          </p:cNvPr>
          <p:cNvSpPr/>
          <p:nvPr/>
        </p:nvSpPr>
        <p:spPr bwMode="auto">
          <a:xfrm>
            <a:off x="6462857" y="2688440"/>
            <a:ext cx="533333" cy="362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FCDDFD-DBE0-4E8E-28FC-66DA1BC16F31}"/>
              </a:ext>
            </a:extLst>
          </p:cNvPr>
          <p:cNvSpPr/>
          <p:nvPr/>
        </p:nvSpPr>
        <p:spPr bwMode="auto">
          <a:xfrm>
            <a:off x="5234285" y="3575267"/>
            <a:ext cx="542857" cy="352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EA6E4F-5AB2-2383-499B-5CEF0FD438B3}"/>
              </a:ext>
            </a:extLst>
          </p:cNvPr>
          <p:cNvSpPr/>
          <p:nvPr/>
        </p:nvSpPr>
        <p:spPr bwMode="auto">
          <a:xfrm>
            <a:off x="5348571" y="4166486"/>
            <a:ext cx="295238" cy="343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33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193521-1284-104B-9453-A507B979C9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8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7F54A0-D515-44B2-AA96-23818D421868}"/>
              </a:ext>
            </a:extLst>
          </p:cNvPr>
          <p:cNvSpPr/>
          <p:nvPr/>
        </p:nvSpPr>
        <p:spPr bwMode="auto">
          <a:xfrm>
            <a:off x="2034285" y="2126958"/>
            <a:ext cx="295238" cy="362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9E1DE5-EA42-6547-53A8-DEC1219599A3}"/>
              </a:ext>
            </a:extLst>
          </p:cNvPr>
          <p:cNvSpPr/>
          <p:nvPr/>
        </p:nvSpPr>
        <p:spPr bwMode="auto">
          <a:xfrm>
            <a:off x="7900952" y="2126959"/>
            <a:ext cx="276190" cy="437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2BFBD1-94BE-E0C6-5889-1957957C6A28}"/>
              </a:ext>
            </a:extLst>
          </p:cNvPr>
          <p:cNvSpPr/>
          <p:nvPr/>
        </p:nvSpPr>
        <p:spPr bwMode="auto">
          <a:xfrm>
            <a:off x="2034285" y="2718754"/>
            <a:ext cx="295238" cy="353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17DB7D-EF4B-D0FD-74EE-C2797F80DE81}"/>
              </a:ext>
            </a:extLst>
          </p:cNvPr>
          <p:cNvSpPr/>
          <p:nvPr/>
        </p:nvSpPr>
        <p:spPr bwMode="auto">
          <a:xfrm>
            <a:off x="7881904" y="2718754"/>
            <a:ext cx="295238" cy="353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22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12B30A-8D0A-1958-0722-45C1D1883F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0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D0D74E-3D0D-AA01-9C8F-FDACC018EDE0}"/>
              </a:ext>
            </a:extLst>
          </p:cNvPr>
          <p:cNvSpPr/>
          <p:nvPr/>
        </p:nvSpPr>
        <p:spPr bwMode="auto">
          <a:xfrm>
            <a:off x="1679298" y="4537712"/>
            <a:ext cx="2196460" cy="835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19E96A-2043-CDAE-6086-ABE5D768B594}"/>
              </a:ext>
            </a:extLst>
          </p:cNvPr>
          <p:cNvSpPr/>
          <p:nvPr/>
        </p:nvSpPr>
        <p:spPr bwMode="auto">
          <a:xfrm>
            <a:off x="1679298" y="5808571"/>
            <a:ext cx="7089671" cy="79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69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DF054D-B066-C170-AA22-196BF7B3D7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5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517C38-538E-95B3-96B6-AF6EF7D22F3C}"/>
              </a:ext>
            </a:extLst>
          </p:cNvPr>
          <p:cNvSpPr/>
          <p:nvPr/>
        </p:nvSpPr>
        <p:spPr bwMode="auto">
          <a:xfrm>
            <a:off x="1656820" y="3764727"/>
            <a:ext cx="3986078" cy="40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CF17F7-AE04-C8DF-DF35-8C9C39F2E7F7}"/>
              </a:ext>
            </a:extLst>
          </p:cNvPr>
          <p:cNvSpPr/>
          <p:nvPr/>
        </p:nvSpPr>
        <p:spPr bwMode="auto">
          <a:xfrm>
            <a:off x="1656820" y="4581128"/>
            <a:ext cx="2494964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B98B4E-81E3-4C89-A8BA-B742AF0EDCDF}"/>
              </a:ext>
            </a:extLst>
          </p:cNvPr>
          <p:cNvSpPr/>
          <p:nvPr/>
        </p:nvSpPr>
        <p:spPr bwMode="auto">
          <a:xfrm>
            <a:off x="1684373" y="5886832"/>
            <a:ext cx="6245469" cy="799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0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B45A2F-DCF0-273D-2C30-F94AF253E5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8290560" cy="223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4C59EA3-5C54-B38D-3AAD-5331D59474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923832"/>
            <a:ext cx="8290560" cy="390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31D9DF-6891-C464-C4F6-4732CD901951}"/>
              </a:ext>
            </a:extLst>
          </p:cNvPr>
          <p:cNvSpPr/>
          <p:nvPr/>
        </p:nvSpPr>
        <p:spPr bwMode="auto">
          <a:xfrm>
            <a:off x="1631504" y="4388248"/>
            <a:ext cx="1876190" cy="76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31D9DF-6891-C464-C4F6-4732CD901951}"/>
              </a:ext>
            </a:extLst>
          </p:cNvPr>
          <p:cNvSpPr/>
          <p:nvPr/>
        </p:nvSpPr>
        <p:spPr bwMode="auto">
          <a:xfrm>
            <a:off x="1666050" y="5373216"/>
            <a:ext cx="7391918" cy="1452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760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12A73-EB02-3088-2D90-7D485BA83D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42E0D7-AF0C-3B84-E79A-560174134F9B}"/>
              </a:ext>
            </a:extLst>
          </p:cNvPr>
          <p:cNvSpPr/>
          <p:nvPr/>
        </p:nvSpPr>
        <p:spPr bwMode="auto">
          <a:xfrm>
            <a:off x="1243809" y="2852936"/>
            <a:ext cx="2142857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75262B-5DBD-219A-1D77-072A5F35F47D}"/>
              </a:ext>
            </a:extLst>
          </p:cNvPr>
          <p:cNvSpPr/>
          <p:nvPr/>
        </p:nvSpPr>
        <p:spPr bwMode="auto">
          <a:xfrm>
            <a:off x="1262857" y="4149080"/>
            <a:ext cx="8819047" cy="942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43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2023-11-23T04:51:56Z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