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925445"/>
            <a:ext cx="5731510" cy="1099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3080"/>
            <a:ext cx="11340000" cy="36607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7455" y="2567940"/>
            <a:ext cx="387096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6030" y="4023360"/>
            <a:ext cx="646239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1325"/>
            <a:ext cx="11340000" cy="37928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1555" y="2519680"/>
            <a:ext cx="251777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130" y="3919855"/>
            <a:ext cx="757745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6626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2351405" y="1341120"/>
            <a:ext cx="6840900" cy="49377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253230" y="1443990"/>
            <a:ext cx="160782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63640" y="1471930"/>
            <a:ext cx="154940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89480" y="2808605"/>
            <a:ext cx="266573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13305" y="4258310"/>
            <a:ext cx="343027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313305" y="5610225"/>
            <a:ext cx="64103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4" grpId="0" bldLvl="0" animBg="1"/>
      <p:bldP spid="29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9570"/>
            <a:ext cx="11340000" cy="484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1775460" y="2132965"/>
            <a:ext cx="8352835" cy="36334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165600" y="2320290"/>
            <a:ext cx="200977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4155" y="2365375"/>
            <a:ext cx="22098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97500" y="3935730"/>
            <a:ext cx="40519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37329" y="5051176"/>
            <a:ext cx="3865692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44650" y="3629660"/>
            <a:ext cx="369062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3" grpId="0" bldLvl="0" animBg="1"/>
      <p:bldP spid="2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9480"/>
            <a:ext cx="1012402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72358" y="4044766"/>
            <a:ext cx="272013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5567" y="4333914"/>
            <a:ext cx="518525" cy="32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5349" y="5269393"/>
            <a:ext cx="493025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0475" y="5533027"/>
            <a:ext cx="765039" cy="3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413080"/>
            <a:ext cx="11340000" cy="322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3368" y="2100242"/>
            <a:ext cx="266599" cy="36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3847" y="2090698"/>
            <a:ext cx="304686" cy="37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9514" y="3760884"/>
            <a:ext cx="314206" cy="36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809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2817451"/>
            <a:ext cx="257078" cy="36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748" y="3436472"/>
            <a:ext cx="304685" cy="37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9055" y="2717800"/>
            <a:ext cx="73279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341325"/>
            <a:ext cx="11340000" cy="46956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26555" y="1571625"/>
            <a:ext cx="85026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3922" y="3303398"/>
            <a:ext cx="542720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7600" y="4303483"/>
            <a:ext cx="314206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915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8745" y="3844290"/>
            <a:ext cx="7410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413080"/>
            <a:ext cx="11340000" cy="3847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3998" y="2851277"/>
            <a:ext cx="380856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3035"/>
            <a:ext cx="11340000" cy="5141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367" y="3294705"/>
            <a:ext cx="380856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5681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4385" y="4441825"/>
            <a:ext cx="3637280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960" y="5814695"/>
            <a:ext cx="596709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2024-11-22T15:04:00Z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