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360" y="2987040"/>
            <a:ext cx="795528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50" y="1484835"/>
            <a:ext cx="11340000" cy="42497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70810" y="2599679"/>
            <a:ext cx="2466045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1112" y="3390551"/>
            <a:ext cx="4865440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0029" y="4257652"/>
            <a:ext cx="1494861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7995" y="5019675"/>
            <a:ext cx="69284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745"/>
            <a:ext cx="106222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4090" y="2881630"/>
            <a:ext cx="42525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7749" y="3730005"/>
            <a:ext cx="1846178" cy="30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6957" y="4498114"/>
            <a:ext cx="3647762" cy="31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3686" y="5275155"/>
            <a:ext cx="954304" cy="31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2980" y="5980430"/>
            <a:ext cx="384365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634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665" y="1491185"/>
            <a:ext cx="11340000" cy="42112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01989" y="2520169"/>
            <a:ext cx="2189924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2770" y="3339545"/>
            <a:ext cx="4608362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7052" y="4177977"/>
            <a:ext cx="1494861" cy="32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69490" y="4940300"/>
            <a:ext cx="50717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836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837135"/>
            <a:ext cx="11340000" cy="57195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3819" y="1847587"/>
            <a:ext cx="5408161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9083" y="2705519"/>
            <a:ext cx="1732896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7119" y="3544385"/>
            <a:ext cx="1247304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819" y="4364186"/>
            <a:ext cx="3694307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19" y="5155390"/>
            <a:ext cx="3694307" cy="37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50" y="5956300"/>
            <a:ext cx="90055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765380"/>
            <a:ext cx="1108998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70898" y="5040637"/>
            <a:ext cx="4162234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2150" y="5040637"/>
            <a:ext cx="3799085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4278" y="5934808"/>
            <a:ext cx="1229116" cy="3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645" y="5934710"/>
            <a:ext cx="164528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" y="1186815"/>
            <a:ext cx="10480675" cy="5570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1090" y="4273550"/>
            <a:ext cx="130746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7170" y="4247515"/>
            <a:ext cx="13684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65" y="6092825"/>
            <a:ext cx="283527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5170"/>
            <a:ext cx="11340000" cy="2862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9931" y="1873255"/>
            <a:ext cx="1085440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6278" y="1854171"/>
            <a:ext cx="1123526" cy="4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4893" y="3829313"/>
            <a:ext cx="2780251" cy="37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043510"/>
            <a:ext cx="11340000" cy="57250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13405" y="4130040"/>
            <a:ext cx="30226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7213" y="5072953"/>
            <a:ext cx="3237279" cy="5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4089" y="6111273"/>
            <a:ext cx="1989974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29285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89810" y="1848485"/>
            <a:ext cx="38417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3709" y="2802320"/>
            <a:ext cx="2742166" cy="48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60586" y="3832571"/>
            <a:ext cx="2532695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31928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1341325"/>
            <a:ext cx="11340000" cy="4508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96232" y="2523250"/>
            <a:ext cx="2694559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7012" y="3447822"/>
            <a:ext cx="5103476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5929" y="4410519"/>
            <a:ext cx="1494861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5287645"/>
            <a:ext cx="54070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29836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