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2853055"/>
            <a:ext cx="6993890" cy="1203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5380"/>
            <a:ext cx="100650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0269" y="3767022"/>
            <a:ext cx="4047977" cy="32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7724" y="4553368"/>
            <a:ext cx="3405709" cy="31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7724" y="5288982"/>
            <a:ext cx="1445102" cy="36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2655" y="6041390"/>
            <a:ext cx="532257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990"/>
            <a:ext cx="995723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83807" y="3673029"/>
            <a:ext cx="3402681" cy="31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589" y="4451523"/>
            <a:ext cx="2307469" cy="30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589" y="5196533"/>
            <a:ext cx="1847647" cy="31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2495" y="5924550"/>
            <a:ext cx="313182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2215" y="6021705"/>
            <a:ext cx="239585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4888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2260" y="1125220"/>
            <a:ext cx="2387600" cy="212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95" r="8477" b="24020"/>
          <a:stretch>
            <a:fillRect/>
          </a:stretch>
        </p:blipFill>
        <p:spPr>
          <a:xfrm>
            <a:off x="7679690" y="981075"/>
            <a:ext cx="3384550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485470"/>
            <a:ext cx="11340000" cy="44038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1339" y="2610271"/>
            <a:ext cx="3951385" cy="3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0608" y="3515831"/>
            <a:ext cx="2942115" cy="35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2271" y="4383263"/>
            <a:ext cx="1494861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370" y="5151120"/>
            <a:ext cx="55975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692990"/>
            <a:ext cx="1054806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01275" y="4017008"/>
            <a:ext cx="814795" cy="30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6561" y="4912277"/>
            <a:ext cx="1062777" cy="30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0972" y="4912277"/>
            <a:ext cx="832508" cy="30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58452" y="5807545"/>
            <a:ext cx="1700443" cy="3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1159" y="5807545"/>
            <a:ext cx="1744725" cy="3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69570"/>
            <a:ext cx="11340000" cy="4668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9296" y="3451199"/>
            <a:ext cx="304685" cy="3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4082" y="4394350"/>
            <a:ext cx="1380604" cy="4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8011" y="5327973"/>
            <a:ext cx="561763" cy="3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701370"/>
            <a:ext cx="11340000" cy="2884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9036" y="3917310"/>
            <a:ext cx="295163" cy="37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97180"/>
            <a:ext cx="11340000" cy="4976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1498" y="2751109"/>
            <a:ext cx="390377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8501" y="4638705"/>
            <a:ext cx="380856" cy="36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280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025" y="2755518"/>
            <a:ext cx="418942" cy="37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04825"/>
            <a:ext cx="11340000" cy="3831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0135" y="3644561"/>
            <a:ext cx="380856" cy="36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6060"/>
            <a:ext cx="11340000" cy="57415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20901" y="2659047"/>
            <a:ext cx="4370327" cy="38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2437" y="3515997"/>
            <a:ext cx="2389874" cy="39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2437" y="4382468"/>
            <a:ext cx="2827858" cy="40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3200" y="5229860"/>
            <a:ext cx="5702300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5425"/>
            <a:ext cx="11340000" cy="56589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56105" y="3517900"/>
            <a:ext cx="416877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3387" y="4478900"/>
            <a:ext cx="1428211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3387" y="5307742"/>
            <a:ext cx="2104231" cy="4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4625" y="6155690"/>
            <a:ext cx="64547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2024-11-22T16:22:41Z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