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975610"/>
            <a:ext cx="6698615" cy="1102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990"/>
            <a:ext cx="1103934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82115" y="2557145"/>
            <a:ext cx="3835400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6539" y="4299075"/>
            <a:ext cx="1445959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6539" y="5114847"/>
            <a:ext cx="1640607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6830" y="5927725"/>
            <a:ext cx="71989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5020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1297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3366135"/>
            <a:ext cx="66192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527" y="4301145"/>
            <a:ext cx="3168168" cy="32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527" y="5127223"/>
            <a:ext cx="3130226" cy="40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5928360"/>
            <a:ext cx="72923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969372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72623" y="4378385"/>
            <a:ext cx="1009254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5677" y="4378385"/>
            <a:ext cx="2905676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8238" y="5177085"/>
            <a:ext cx="504627" cy="31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3656" y="5177085"/>
            <a:ext cx="3711453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0696" y="5983935"/>
            <a:ext cx="1204594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778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3709" y="1612279"/>
            <a:ext cx="561763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4717" y="2556477"/>
            <a:ext cx="552241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6304" y="3491138"/>
            <a:ext cx="304685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1442" y="4435336"/>
            <a:ext cx="257078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9402" y="5360459"/>
            <a:ext cx="3608614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18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4853425"/>
            <a:ext cx="295163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4853425"/>
            <a:ext cx="580806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4853425"/>
            <a:ext cx="266599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297" y="4853425"/>
            <a:ext cx="571284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732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3802" y="2620749"/>
            <a:ext cx="552241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3726" y="2620749"/>
            <a:ext cx="571284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1056" y="2620749"/>
            <a:ext cx="304685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2945" y="2620749"/>
            <a:ext cx="837884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4759" y="4501213"/>
            <a:ext cx="304685" cy="36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6648" y="4491668"/>
            <a:ext cx="561763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0099" y="4501213"/>
            <a:ext cx="266599" cy="36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92945" y="4491668"/>
            <a:ext cx="561763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4749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2983" y="3288282"/>
            <a:ext cx="518910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7124" y="4159244"/>
            <a:ext cx="518909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9534" y="5030207"/>
            <a:ext cx="518909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9534" y="5892372"/>
            <a:ext cx="536499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761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210" y="3614420"/>
            <a:ext cx="619887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415" y="4535460"/>
            <a:ext cx="3113501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260" y="5392420"/>
            <a:ext cx="53098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" y="1146175"/>
            <a:ext cx="10855960" cy="553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4293235"/>
            <a:ext cx="31832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060" y="5151120"/>
            <a:ext cx="58521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635" y="6018530"/>
            <a:ext cx="50139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4293235"/>
            <a:ext cx="31832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3170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13" r="6948" b="42174"/>
          <a:stretch>
            <a:fillRect/>
          </a:stretch>
        </p:blipFill>
        <p:spPr>
          <a:xfrm>
            <a:off x="6816090" y="3501390"/>
            <a:ext cx="4806950" cy="27298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