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3"/>
    <p:sldId id="340" r:id="rId4"/>
    <p:sldId id="339" r:id="rId5"/>
    <p:sldId id="338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2" b="56210"/>
          <a:stretch>
            <a:fillRect/>
          </a:stretch>
        </p:blipFill>
        <p:spPr>
          <a:xfrm>
            <a:off x="2783840" y="1922780"/>
            <a:ext cx="6677660" cy="16529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2085" y="3933190"/>
            <a:ext cx="7033895" cy="1028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24790"/>
            <a:ext cx="11340000" cy="2642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98419" y="1382345"/>
            <a:ext cx="257078" cy="37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49855" y="1382345"/>
            <a:ext cx="304685" cy="37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45825" y="2259942"/>
            <a:ext cx="304685" cy="37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22198" y="3137539"/>
            <a:ext cx="580806" cy="37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12" t="34455" r="6320"/>
          <a:stretch>
            <a:fillRect/>
          </a:stretch>
        </p:blipFill>
        <p:spPr>
          <a:xfrm>
            <a:off x="3072130" y="3717290"/>
            <a:ext cx="6768465" cy="2906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68935"/>
            <a:ext cx="11340000" cy="25872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70174" y="1517161"/>
            <a:ext cx="304685" cy="362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50174" y="1517161"/>
            <a:ext cx="304685" cy="372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79242" y="2395500"/>
            <a:ext cx="856926" cy="362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26346" y="3264292"/>
            <a:ext cx="761712" cy="372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12" t="34455" r="6320"/>
          <a:stretch>
            <a:fillRect/>
          </a:stretch>
        </p:blipFill>
        <p:spPr>
          <a:xfrm>
            <a:off x="3072130" y="3826510"/>
            <a:ext cx="6513830" cy="2797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790"/>
            <a:ext cx="11340000" cy="33579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4275" y="2114550"/>
            <a:ext cx="9419590" cy="138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0775" y="3778250"/>
            <a:ext cx="544957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12" t="34455" r="6320"/>
          <a:stretch>
            <a:fillRect/>
          </a:stretch>
        </p:blipFill>
        <p:spPr>
          <a:xfrm>
            <a:off x="3143885" y="4482465"/>
            <a:ext cx="5285740" cy="2269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692785"/>
            <a:ext cx="10428605" cy="34931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3288030" y="4185920"/>
            <a:ext cx="5996940" cy="2423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463880"/>
            <a:ext cx="11340000" cy="25597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65990" y="1654906"/>
            <a:ext cx="304685" cy="372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94554" y="2533629"/>
            <a:ext cx="828362" cy="391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2716" y="3412351"/>
            <a:ext cx="590327" cy="372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3288030" y="4077335"/>
            <a:ext cx="6052820" cy="2445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1325"/>
            <a:ext cx="11340000" cy="42937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062" y="3297383"/>
            <a:ext cx="3722871" cy="400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3627" y="4108431"/>
            <a:ext cx="5236775" cy="419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4895" y="4890770"/>
            <a:ext cx="599503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6816090" y="2506980"/>
            <a:ext cx="4916805" cy="1986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549480"/>
            <a:ext cx="10331692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19500" y="4255770"/>
            <a:ext cx="97345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28895" y="5054600"/>
            <a:ext cx="110045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62896" y="5835888"/>
            <a:ext cx="988927" cy="46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008710"/>
            <a:ext cx="11340000" cy="18441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56472" y="3117096"/>
            <a:ext cx="1104483" cy="515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935"/>
            <a:ext cx="11340000" cy="20643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785"/>
          <a:stretch>
            <a:fillRect/>
          </a:stretch>
        </p:blipFill>
        <p:spPr>
          <a:xfrm>
            <a:off x="4368165" y="2277110"/>
            <a:ext cx="6408420" cy="434403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97180"/>
            <a:ext cx="11340000" cy="25707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92982" y="1369201"/>
            <a:ext cx="1142569" cy="51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07138" y="2315320"/>
            <a:ext cx="866448" cy="372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16961" y="3184984"/>
            <a:ext cx="856926" cy="372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785"/>
          <a:stretch>
            <a:fillRect/>
          </a:stretch>
        </p:blipFill>
        <p:spPr>
          <a:xfrm>
            <a:off x="5327015" y="2927350"/>
            <a:ext cx="5449570" cy="3693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8935"/>
            <a:ext cx="11340000" cy="17615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01176" y="1573636"/>
            <a:ext cx="285642" cy="333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23615" y="2449830"/>
            <a:ext cx="74104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58305" y="2430608"/>
            <a:ext cx="856926" cy="380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785"/>
          <a:stretch>
            <a:fillRect/>
          </a:stretch>
        </p:blipFill>
        <p:spPr>
          <a:xfrm>
            <a:off x="3792220" y="3099435"/>
            <a:ext cx="5194935" cy="3521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8935"/>
            <a:ext cx="11340000" cy="266985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245321" y="1554990"/>
            <a:ext cx="285642" cy="333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80385" y="1466850"/>
            <a:ext cx="72707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35749" y="2546651"/>
            <a:ext cx="495113" cy="9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13280" y="3283585"/>
            <a:ext cx="485775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785"/>
          <a:stretch>
            <a:fillRect/>
          </a:stretch>
        </p:blipFill>
        <p:spPr>
          <a:xfrm>
            <a:off x="4368165" y="3846830"/>
            <a:ext cx="4092575" cy="2774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790"/>
            <a:ext cx="11340000" cy="56094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1710" y="3002915"/>
            <a:ext cx="8991600" cy="124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1252" y="4648551"/>
            <a:ext cx="2151838" cy="333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31252" y="5381874"/>
            <a:ext cx="2113753" cy="42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12520" y="6172200"/>
            <a:ext cx="685609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785"/>
          <a:stretch>
            <a:fillRect/>
          </a:stretch>
        </p:blipFill>
        <p:spPr>
          <a:xfrm>
            <a:off x="8184515" y="3861435"/>
            <a:ext cx="3851275" cy="2610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70" y="1180465"/>
            <a:ext cx="10560050" cy="558736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2024-11-22T11:49:03Z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