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 b="61961"/>
          <a:stretch>
            <a:fillRect/>
          </a:stretch>
        </p:blipFill>
        <p:spPr>
          <a:xfrm>
            <a:off x="3300730" y="2277110"/>
            <a:ext cx="5539105" cy="1259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930" y="3861435"/>
            <a:ext cx="53721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4051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4740136"/>
            <a:ext cx="2523173" cy="4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84835"/>
            <a:ext cx="11340000" cy="2994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4257" y="3783269"/>
            <a:ext cx="1704332" cy="3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151110" cy="3705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5719445" y="3316605"/>
            <a:ext cx="4312920" cy="34620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00415" y="5805805"/>
            <a:ext cx="29654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21235"/>
            <a:ext cx="1074496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837135"/>
            <a:ext cx="112447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8299" y="2783685"/>
            <a:ext cx="2756893" cy="5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5887" y="2783685"/>
            <a:ext cx="2199849" cy="5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6432" y="5023163"/>
            <a:ext cx="1567274" cy="49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5792" y="5675163"/>
            <a:ext cx="1066879" cy="50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197180"/>
            <a:ext cx="11340000" cy="5356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1061" y="2769736"/>
            <a:ext cx="495114" cy="4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7233" y="3837169"/>
            <a:ext cx="418942" cy="36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1061" y="5752828"/>
            <a:ext cx="495114" cy="4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837135"/>
            <a:ext cx="107163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9973" y="2358135"/>
            <a:ext cx="404901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990"/>
            <a:ext cx="111823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3914" y="2037740"/>
            <a:ext cx="394338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4613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77" y="5378030"/>
            <a:ext cx="1713853" cy="37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3561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4193826"/>
            <a:ext cx="2532695" cy="4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4695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5322618"/>
            <a:ext cx="2818337" cy="3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2024-11-22T11:01:08Z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