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3"/>
    <p:sldId id="335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2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82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27350" y="2914650"/>
            <a:ext cx="6827520" cy="128397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8835" y="692990"/>
            <a:ext cx="10235461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548093" y="2904245"/>
            <a:ext cx="2982120" cy="352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161363" y="3687218"/>
            <a:ext cx="2286005" cy="352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161363" y="4461588"/>
            <a:ext cx="2371945" cy="361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144395" y="5244465"/>
            <a:ext cx="4657725" cy="1190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6060"/>
            <a:ext cx="11340000" cy="406808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976360" y="1022985"/>
            <a:ext cx="2407920" cy="2137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880" r="9195" b="436"/>
          <a:stretch>
            <a:fillRect/>
          </a:stretch>
        </p:blipFill>
        <p:spPr>
          <a:xfrm>
            <a:off x="7536180" y="3933190"/>
            <a:ext cx="2801620" cy="25977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80" y="2205560"/>
            <a:ext cx="11340000" cy="368825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73125" y="3291840"/>
            <a:ext cx="6283325" cy="1430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670" y="1054735"/>
            <a:ext cx="11038205" cy="568007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0756265" y="5126355"/>
            <a:ext cx="652780" cy="537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102485" y="6019800"/>
            <a:ext cx="1412240" cy="673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813" r="17936"/>
          <a:stretch>
            <a:fillRect/>
          </a:stretch>
        </p:blipFill>
        <p:spPr>
          <a:xfrm>
            <a:off x="7052945" y="2580640"/>
            <a:ext cx="4559300" cy="15646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25" y="1204800"/>
            <a:ext cx="11340000" cy="521860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45602" y="1509535"/>
            <a:ext cx="1018790" cy="476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15425" y="1509535"/>
            <a:ext cx="1056876" cy="476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15929" y="2452312"/>
            <a:ext cx="714105" cy="419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1341325"/>
            <a:ext cx="11340000" cy="383688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39648" y="1684926"/>
            <a:ext cx="1371083" cy="400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02369" y="2629830"/>
            <a:ext cx="1409168" cy="391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749573" y="4510094"/>
            <a:ext cx="866448" cy="372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485470"/>
            <a:ext cx="11340000" cy="32038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968866" y="3049241"/>
            <a:ext cx="1142569" cy="381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39546" y="3049241"/>
            <a:ext cx="580806" cy="371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67506" y="3049241"/>
            <a:ext cx="561763" cy="371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711788" y="3993226"/>
            <a:ext cx="1123526" cy="362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939790" y="3928110"/>
            <a:ext cx="683895" cy="427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195869" y="3993226"/>
            <a:ext cx="1656725" cy="381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2980" y="621235"/>
            <a:ext cx="8772191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029656" y="4609410"/>
            <a:ext cx="1443618" cy="309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48049" y="4631526"/>
            <a:ext cx="2371658" cy="302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698213" y="5294993"/>
            <a:ext cx="2224350" cy="309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616606" y="5317109"/>
            <a:ext cx="1775061" cy="302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616606" y="5995320"/>
            <a:ext cx="2216985" cy="309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90" y="1557225"/>
            <a:ext cx="11340000" cy="36882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84502" y="2767581"/>
            <a:ext cx="2104231" cy="390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40371" y="2796172"/>
            <a:ext cx="3065894" cy="390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56038" y="3644375"/>
            <a:ext cx="2437481" cy="400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421429" y="3672966"/>
            <a:ext cx="2770730" cy="400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421429" y="4549760"/>
            <a:ext cx="2913551" cy="400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370" y="1123950"/>
            <a:ext cx="10898505" cy="55340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35735" y="4274820"/>
            <a:ext cx="6843395" cy="483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35735" y="5132705"/>
            <a:ext cx="6777990" cy="501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07160" y="6009640"/>
            <a:ext cx="9411335" cy="499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2980" y="692990"/>
            <a:ext cx="9007511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545715" y="3343275"/>
            <a:ext cx="2221230" cy="310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205159" y="4062357"/>
            <a:ext cx="2473095" cy="287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205159" y="4751374"/>
            <a:ext cx="1898308" cy="287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205355" y="5388610"/>
            <a:ext cx="3607435" cy="392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182495" y="6083935"/>
            <a:ext cx="6846570" cy="355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0" grpId="0" bldLvl="0" animBg="1"/>
      <p:bldP spid="11" grpId="0" bldLvl="0" animBg="1"/>
      <p:bldP spid="1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67</cp:revision>
  <dcterms:created xsi:type="dcterms:W3CDTF">2015-09-16T06:44:00Z</dcterms:created>
  <dcterms:modified xsi:type="dcterms:W3CDTF">2024-11-22T16:27:25Z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