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781300"/>
            <a:ext cx="5389245" cy="120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845515"/>
            <a:ext cx="11340000" cy="324786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627622" y="3321816"/>
            <a:ext cx="418942" cy="36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90205" y="2197735"/>
            <a:ext cx="1772285" cy="256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5780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2875" y="4109720"/>
            <a:ext cx="308927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9955" y="4055745"/>
            <a:ext cx="3213100" cy="122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52550" y="5479415"/>
            <a:ext cx="3192780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197180"/>
            <a:ext cx="11340000" cy="4866291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35355" y="3143250"/>
            <a:ext cx="349821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94830" y="3105150"/>
            <a:ext cx="344678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82345" y="4585970"/>
            <a:ext cx="333502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90385" y="4537075"/>
            <a:ext cx="3478530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  <p:bldP spid="44" grpId="0" bldLvl="0" animBg="1"/>
      <p:bldP spid="4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837135"/>
            <a:ext cx="1026152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25320" y="4805680"/>
            <a:ext cx="842962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9605" y="5733415"/>
            <a:ext cx="144018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47440" y="5733415"/>
            <a:ext cx="144018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549480"/>
            <a:ext cx="888829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74247" y="5484273"/>
            <a:ext cx="246275" cy="2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7133" y="5484273"/>
            <a:ext cx="238812" cy="28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3016" y="5484273"/>
            <a:ext cx="238812" cy="28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0977" y="5484273"/>
            <a:ext cx="238812" cy="2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1709" y="5969541"/>
            <a:ext cx="238812" cy="28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32505" y="5962075"/>
            <a:ext cx="410458" cy="2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35553" y="5962075"/>
            <a:ext cx="238812" cy="2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86348" y="5962075"/>
            <a:ext cx="410458" cy="2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9570"/>
            <a:ext cx="11340000" cy="5009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9559" y="2374308"/>
            <a:ext cx="1133047" cy="52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2506" y="3088579"/>
            <a:ext cx="428463" cy="4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5290" y="4850130"/>
            <a:ext cx="27520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990"/>
            <a:ext cx="100316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1800" y="3062110"/>
            <a:ext cx="513792" cy="32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7667" y="4124421"/>
            <a:ext cx="269530" cy="32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7639" y="4115990"/>
            <a:ext cx="269530" cy="3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7667" y="4664007"/>
            <a:ext cx="269530" cy="32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1297" y="4655576"/>
            <a:ext cx="522216" cy="3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7667" y="5439662"/>
            <a:ext cx="261108" cy="3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8142" y="5439662"/>
            <a:ext cx="496947" cy="32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07667" y="5987679"/>
            <a:ext cx="261108" cy="32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31297" y="5979248"/>
            <a:ext cx="522216" cy="3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701370"/>
            <a:ext cx="11340000" cy="2983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6164" y="2225650"/>
            <a:ext cx="561763" cy="37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2512" y="3426728"/>
            <a:ext cx="304685" cy="36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8985" y="3426728"/>
            <a:ext cx="304685" cy="36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2512" y="4036800"/>
            <a:ext cx="304685" cy="36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5207" y="4036800"/>
            <a:ext cx="561763" cy="36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85750"/>
            <a:ext cx="11340000" cy="4480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5366" y="1729184"/>
            <a:ext cx="580806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0757" y="2920926"/>
            <a:ext cx="314206" cy="3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2973" y="2920926"/>
            <a:ext cx="561763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0757" y="3531099"/>
            <a:ext cx="314206" cy="3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4409" y="3531099"/>
            <a:ext cx="590327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8792" y="4417755"/>
            <a:ext cx="304685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3830" y="4417755"/>
            <a:ext cx="552241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12092" y="5027927"/>
            <a:ext cx="314206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5265" y="5027927"/>
            <a:ext cx="590327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4734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3718251"/>
            <a:ext cx="495114" cy="4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5585250"/>
            <a:ext cx="418942" cy="36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5425"/>
            <a:ext cx="11340000" cy="490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2475" y="2925448"/>
            <a:ext cx="418942" cy="36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2475" y="5335003"/>
            <a:ext cx="418942" cy="36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7180"/>
            <a:ext cx="11340000" cy="533420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462866" y="4740615"/>
            <a:ext cx="418942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15070" y="3575685"/>
            <a:ext cx="1627505" cy="266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2024-11-22T14:35:14Z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