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781300"/>
            <a:ext cx="8132445" cy="1338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5380"/>
            <a:ext cx="90479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13585" y="3924935"/>
            <a:ext cx="312102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1700" y="5059680"/>
            <a:ext cx="285940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9279" y="5751659"/>
            <a:ext cx="3426223" cy="33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277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1989025"/>
            <a:ext cx="11340000" cy="31102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1515" y="2466056"/>
            <a:ext cx="4075163" cy="38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964" y="3610930"/>
            <a:ext cx="2466045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964" y="4440964"/>
            <a:ext cx="3865692" cy="4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956335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02572" y="3796385"/>
            <a:ext cx="264979" cy="21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6349" y="3691887"/>
            <a:ext cx="256949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0601" y="4986062"/>
            <a:ext cx="256949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6349" y="4986062"/>
            <a:ext cx="248920" cy="31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5145" y="4986020"/>
            <a:ext cx="84963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34060"/>
            <a:ext cx="11340000" cy="2763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1470" y="1996165"/>
            <a:ext cx="495113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8095" y="2901429"/>
            <a:ext cx="485591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2327" y="3768576"/>
            <a:ext cx="533198" cy="4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0209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2955" y="958338"/>
            <a:ext cx="234802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357" y="1686152"/>
            <a:ext cx="242376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6465" y="2171362"/>
            <a:ext cx="446881" cy="28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6569" y="2899176"/>
            <a:ext cx="242376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971" y="3626990"/>
            <a:ext cx="234802" cy="28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6465" y="4104617"/>
            <a:ext cx="666535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7460" y="4840013"/>
            <a:ext cx="242376" cy="28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7011" y="5567827"/>
            <a:ext cx="242376" cy="28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6465" y="6045455"/>
            <a:ext cx="886189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251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985" y="3951605"/>
            <a:ext cx="34118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7758" y="3951665"/>
            <a:ext cx="2999244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6246" y="5476639"/>
            <a:ext cx="2732644" cy="3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67758" y="5476639"/>
            <a:ext cx="3551486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01370"/>
            <a:ext cx="11340000" cy="30606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14806" y="2254393"/>
            <a:ext cx="3551486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6318" y="2254393"/>
            <a:ext cx="2999244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0071" y="3779975"/>
            <a:ext cx="3551486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56318" y="3779975"/>
            <a:ext cx="3532443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297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6744" y="2634518"/>
            <a:ext cx="303537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6810" y="2634518"/>
            <a:ext cx="588103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2918" y="3242207"/>
            <a:ext cx="559646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984" y="3242207"/>
            <a:ext cx="844212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622" y="4153741"/>
            <a:ext cx="853698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6810" y="4153741"/>
            <a:ext cx="303538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4397" y="4761430"/>
            <a:ext cx="1109807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0187" y="4761430"/>
            <a:ext cx="834726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46744" y="5672964"/>
            <a:ext cx="303537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87904" y="5672964"/>
            <a:ext cx="559645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32918" y="6290149"/>
            <a:ext cx="559646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87904" y="6290149"/>
            <a:ext cx="559645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20" y="765380"/>
            <a:ext cx="978000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05760" y="3157855"/>
            <a:ext cx="58293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1490" y="3157855"/>
            <a:ext cx="59118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7050" y="3157855"/>
            <a:ext cx="58293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35420" y="3157855"/>
            <a:ext cx="58293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66125" y="3157855"/>
            <a:ext cx="59118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94495" y="3157855"/>
            <a:ext cx="58293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97406" y="5754001"/>
            <a:ext cx="624080" cy="32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85165" y="5754001"/>
            <a:ext cx="632292" cy="32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03754" y="5754001"/>
            <a:ext cx="607657" cy="32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89497" y="5754001"/>
            <a:ext cx="615868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927711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9856" y="3023045"/>
            <a:ext cx="1012615" cy="28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5360" y="2786380"/>
            <a:ext cx="99441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8770" y="3957955"/>
            <a:ext cx="95885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4900" y="3705225"/>
            <a:ext cx="8648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05227" y="4885531"/>
            <a:ext cx="810092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85360" y="4620895"/>
            <a:ext cx="56451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06488" y="5781707"/>
            <a:ext cx="810091" cy="28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32020" y="5540375"/>
            <a:ext cx="84010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  <p:bldP spid="15" grpId="0" bldLvl="0" animBg="1"/>
      <p:bldP spid="16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