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856865"/>
            <a:ext cx="5109845" cy="1144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4203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73910" y="2712085"/>
            <a:ext cx="135001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980" y="2712085"/>
            <a:ext cx="122110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6275" y="4264660"/>
            <a:ext cx="120967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4505" y="4264660"/>
            <a:ext cx="135001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11945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2277315"/>
            <a:ext cx="11340000" cy="4458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674" y="2525033"/>
            <a:ext cx="3142065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674" y="3372992"/>
            <a:ext cx="3380100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4196080"/>
            <a:ext cx="378460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705" y="5673725"/>
            <a:ext cx="657669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3"/>
          <a:stretch>
            <a:fillRect/>
          </a:stretch>
        </p:blipFill>
        <p:spPr>
          <a:xfrm>
            <a:off x="6169660" y="2277110"/>
            <a:ext cx="5878830" cy="2070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565785"/>
            <a:ext cx="9340850" cy="6130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57095" y="4490720"/>
            <a:ext cx="412940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26945" y="5767705"/>
            <a:ext cx="406019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8993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01180" y="4504690"/>
            <a:ext cx="24072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66700"/>
            <a:ext cx="11340000" cy="5240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0600" y="1433495"/>
            <a:ext cx="1094962" cy="5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8962" y="2386335"/>
            <a:ext cx="1561511" cy="4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4554" y="3301062"/>
            <a:ext cx="2085188" cy="5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18995" y="5040630"/>
            <a:ext cx="3566160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504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813" y="3759253"/>
            <a:ext cx="30468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29" y="3759253"/>
            <a:ext cx="314206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87" y="3759253"/>
            <a:ext cx="561762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378" y="5292687"/>
            <a:ext cx="266599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793" y="5292687"/>
            <a:ext cx="552241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645" y="5292687"/>
            <a:ext cx="571284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893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831160"/>
            <a:ext cx="418942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691383"/>
            <a:ext cx="418942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3869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1039" y="2887178"/>
            <a:ext cx="495113" cy="4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7210" y="4822134"/>
            <a:ext cx="418942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13080"/>
            <a:ext cx="11340000" cy="44093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62200" y="2843530"/>
            <a:ext cx="128079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3305" y="2843530"/>
            <a:ext cx="128079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62200" y="4376420"/>
            <a:ext cx="128079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3305" y="4376420"/>
            <a:ext cx="128079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7270"/>
            <a:ext cx="11340000" cy="29120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9710" y="2042795"/>
            <a:ext cx="163068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7040" y="2115185"/>
            <a:ext cx="161671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42160" y="3635375"/>
            <a:ext cx="150304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50815" y="3651885"/>
            <a:ext cx="338518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05" y="692990"/>
            <a:ext cx="954824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80790" y="4088765"/>
            <a:ext cx="56896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3115" y="4088765"/>
            <a:ext cx="56896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6075" y="4073525"/>
            <a:ext cx="56896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80790" y="5558155"/>
            <a:ext cx="56896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73115" y="5530850"/>
            <a:ext cx="56896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66075" y="5558790"/>
            <a:ext cx="56896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