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3002280"/>
            <a:ext cx="6282055" cy="11188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051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1197180"/>
            <a:ext cx="11340000" cy="52020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3864" y="2235691"/>
            <a:ext cx="3951385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3133" y="3140817"/>
            <a:ext cx="2942115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4796" y="4007831"/>
            <a:ext cx="1018790" cy="32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4827270"/>
            <a:ext cx="56883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3895" y="5694045"/>
            <a:ext cx="73977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692990"/>
            <a:ext cx="999014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22698" y="5242998"/>
            <a:ext cx="998176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2951" y="5242998"/>
            <a:ext cx="1241429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2890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0230" y="2644140"/>
            <a:ext cx="16129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0437" y="2691187"/>
            <a:ext cx="1399647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677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5526" y="3499391"/>
            <a:ext cx="1685289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5526" y="4432991"/>
            <a:ext cx="1133047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0" y="1155700"/>
            <a:ext cx="10840085" cy="555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435" y="2339975"/>
            <a:ext cx="72898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635" y="4257040"/>
            <a:ext cx="5505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435" y="5956300"/>
            <a:ext cx="6464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457" b="82830"/>
          <a:stretch>
            <a:fillRect/>
          </a:stretch>
        </p:blipFill>
        <p:spPr>
          <a:xfrm>
            <a:off x="191770" y="1341120"/>
            <a:ext cx="791890" cy="1007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421255"/>
            <a:ext cx="8103235" cy="36150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9605" y="3795395"/>
            <a:ext cx="249936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5229225"/>
            <a:ext cx="263842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6" r="9892"/>
          <a:stretch>
            <a:fillRect/>
          </a:stretch>
        </p:blipFill>
        <p:spPr>
          <a:xfrm>
            <a:off x="7680325" y="2061210"/>
            <a:ext cx="4308475" cy="33762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570" y="2204720"/>
            <a:ext cx="4392295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1325"/>
            <a:ext cx="11340000" cy="45800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6312535" y="2564765"/>
            <a:ext cx="5808390" cy="3429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74435" y="2755265"/>
            <a:ext cx="57003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4404" y="3622406"/>
            <a:ext cx="3675264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4404" y="4489314"/>
            <a:ext cx="4636926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74404" y="5375274"/>
            <a:ext cx="4398891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745"/>
            <a:ext cx="11340000" cy="58186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0410" y="4154805"/>
            <a:ext cx="56591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0113" y="5021583"/>
            <a:ext cx="4132292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38677" y="5907233"/>
            <a:ext cx="5065390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03150"/>
            <a:ext cx="102009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59000" y="2887345"/>
            <a:ext cx="624014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5924" y="3667132"/>
            <a:ext cx="4967698" cy="36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7359" y="4446677"/>
            <a:ext cx="5147563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7565" y="5243195"/>
            <a:ext cx="277304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1619" y="5997199"/>
            <a:ext cx="4299628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2024-11-22T17:17:00Z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