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3930" y="2853055"/>
            <a:ext cx="5495290" cy="12376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220470"/>
            <a:ext cx="10685145" cy="52336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9411"/>
          <a:stretch>
            <a:fillRect/>
          </a:stretch>
        </p:blipFill>
        <p:spPr>
          <a:xfrm>
            <a:off x="2279650" y="3848735"/>
            <a:ext cx="8872855" cy="2677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790"/>
            <a:ext cx="11340000" cy="4871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1478" y="5014599"/>
            <a:ext cx="4570277" cy="60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34900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105" y="3877829"/>
            <a:ext cx="6150831" cy="63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990"/>
            <a:ext cx="9819723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275205" y="3569335"/>
            <a:ext cx="2183130" cy="91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96180" y="3570605"/>
            <a:ext cx="3149600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66620" y="4780915"/>
            <a:ext cx="8908415" cy="167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7180"/>
            <a:ext cx="11340000" cy="4937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773125"/>
            <a:ext cx="11340000" cy="37433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14070" y="2901950"/>
            <a:ext cx="2639695" cy="115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75100" y="2901950"/>
            <a:ext cx="260540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14070" y="4339590"/>
            <a:ext cx="9591675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980"/>
            <a:ext cx="11340000" cy="31652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197180"/>
            <a:ext cx="11340000" cy="49708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52240" y="1701800"/>
            <a:ext cx="266192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3824" y="2977937"/>
            <a:ext cx="266599" cy="36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6796" y="3282665"/>
            <a:ext cx="304685" cy="36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95260" y="3587394"/>
            <a:ext cx="304685" cy="37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70776" y="4530147"/>
            <a:ext cx="295163" cy="36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835"/>
            <a:ext cx="11340000" cy="3424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9480" y="1952180"/>
            <a:ext cx="2228010" cy="46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0034" y="3258839"/>
            <a:ext cx="304685" cy="37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3334" y="4193530"/>
            <a:ext cx="304685" cy="36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4277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8976" y="3118273"/>
            <a:ext cx="533198" cy="4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0891" y="4108999"/>
            <a:ext cx="295163" cy="371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9556" y="4118525"/>
            <a:ext cx="314205" cy="361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935"/>
            <a:ext cx="11340000" cy="4530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0070" y="1564609"/>
            <a:ext cx="295163" cy="37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7249" y="1869821"/>
            <a:ext cx="304685" cy="36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8659" y="1860283"/>
            <a:ext cx="561762" cy="37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30070" y="2175034"/>
            <a:ext cx="295163" cy="36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11027" y="3100208"/>
            <a:ext cx="552241" cy="36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9969" y="3100208"/>
            <a:ext cx="523678" cy="36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11027" y="3710633"/>
            <a:ext cx="552241" cy="37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62412" y="3710633"/>
            <a:ext cx="1028312" cy="37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34352" y="4635808"/>
            <a:ext cx="552241" cy="37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39138" y="5255770"/>
            <a:ext cx="771234" cy="37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2581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4710" y="2953212"/>
            <a:ext cx="266599" cy="36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9924" y="2953212"/>
            <a:ext cx="304685" cy="37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35667" y="3572457"/>
            <a:ext cx="304685" cy="36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9924" y="3572457"/>
            <a:ext cx="314206" cy="36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80" y="1123315"/>
            <a:ext cx="10881995" cy="5320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435" y="3328670"/>
            <a:ext cx="67818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635" y="5791835"/>
            <a:ext cx="54229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7225"/>
            <a:ext cx="11340000" cy="2807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2794" y="2789076"/>
            <a:ext cx="495113" cy="49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240" y="4302330"/>
            <a:ext cx="11340000" cy="15468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65446" y="4808402"/>
            <a:ext cx="495113" cy="48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2024-11-22T13:53:37Z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