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 b="39709"/>
          <a:stretch>
            <a:fillRect/>
          </a:stretch>
        </p:blipFill>
        <p:spPr>
          <a:xfrm>
            <a:off x="2855595" y="2565400"/>
            <a:ext cx="6614160" cy="1546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835"/>
            <a:ext cx="11340000" cy="3813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062" y="3582373"/>
            <a:ext cx="1704332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3659" y="3601442"/>
            <a:ext cx="2189924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6253" y="4068621"/>
            <a:ext cx="952141" cy="18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1593" y="4068621"/>
            <a:ext cx="1551989" cy="20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0031" y="4516732"/>
            <a:ext cx="704584" cy="18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30963" y="4535800"/>
            <a:ext cx="818841" cy="18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4742" y="4993445"/>
            <a:ext cx="695063" cy="18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3080"/>
            <a:ext cx="11340000" cy="2842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59" y="2538809"/>
            <a:ext cx="1989974" cy="2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5458" y="3015814"/>
            <a:ext cx="1799546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5307" y="3483278"/>
            <a:ext cx="1199697" cy="19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6164" y="3941202"/>
            <a:ext cx="818841" cy="19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48335"/>
            <a:ext cx="11340000" cy="2860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2150" y="2196665"/>
            <a:ext cx="1989974" cy="22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1898" y="2673378"/>
            <a:ext cx="1199697" cy="18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0563" y="3111954"/>
            <a:ext cx="1951889" cy="2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2755" y="3588668"/>
            <a:ext cx="818841" cy="18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6533" y="4046313"/>
            <a:ext cx="571284" cy="18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880"/>
            <a:ext cx="11340000" cy="22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332" y="2473821"/>
            <a:ext cx="1732896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3445" y="2959821"/>
            <a:ext cx="1704332" cy="1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4301" y="3417232"/>
            <a:ext cx="1323476" cy="1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5158" y="3865115"/>
            <a:ext cx="818841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3842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59" y="3124852"/>
            <a:ext cx="2808816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6210" y="3552190"/>
            <a:ext cx="7486650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3393" y="4059280"/>
            <a:ext cx="1418690" cy="2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83510" y="4526280"/>
            <a:ext cx="6208395" cy="2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8560" y="4974590"/>
            <a:ext cx="778319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1325"/>
            <a:ext cx="11340000" cy="3299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332" y="2466565"/>
            <a:ext cx="3313450" cy="2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3445" y="2933826"/>
            <a:ext cx="8978690" cy="2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1858" y="3410623"/>
            <a:ext cx="952141" cy="1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5650" y="3860800"/>
            <a:ext cx="8285480" cy="18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510" y="4288155"/>
            <a:ext cx="958913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935"/>
            <a:ext cx="11340000" cy="5061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917" y="4653020"/>
            <a:ext cx="2304181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570" y="5132705"/>
            <a:ext cx="9571355" cy="19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9665" y="5587218"/>
            <a:ext cx="8474055" cy="20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095" y="6025515"/>
            <a:ext cx="951230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3080"/>
            <a:ext cx="11340000" cy="3718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810" y="2547657"/>
            <a:ext cx="3065894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3650" y="3014980"/>
            <a:ext cx="9016365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0523" y="3472481"/>
            <a:ext cx="1561511" cy="20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9415" y="3949195"/>
            <a:ext cx="952141" cy="18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3193" y="4387771"/>
            <a:ext cx="7978942" cy="2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510" y="4826635"/>
            <a:ext cx="964438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1325"/>
            <a:ext cx="11340000" cy="4247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95" y="2969690"/>
            <a:ext cx="4075163" cy="2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74" y="3436298"/>
            <a:ext cx="9492846" cy="20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630" y="3912428"/>
            <a:ext cx="933098" cy="18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9585" y="4338955"/>
            <a:ext cx="8507730" cy="21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0874" y="4798031"/>
            <a:ext cx="9492846" cy="22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0095" y="5234940"/>
            <a:ext cx="9507220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02285"/>
            <a:ext cx="11340000" cy="4608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547186"/>
            <a:ext cx="1209219" cy="27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2191" y="2547186"/>
            <a:ext cx="914055" cy="27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0604" y="5170919"/>
            <a:ext cx="190428" cy="2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2795" y="5170919"/>
            <a:ext cx="342770" cy="2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25088" y="5676584"/>
            <a:ext cx="342770" cy="2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91133" y="5647962"/>
            <a:ext cx="285642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08120" y="3861435"/>
            <a:ext cx="26035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12350" y="3861435"/>
            <a:ext cx="26035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68470" y="4509135"/>
            <a:ext cx="32258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68840" y="4518025"/>
            <a:ext cx="260350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4983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4039" y="1584607"/>
            <a:ext cx="599848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2301" y="2080130"/>
            <a:ext cx="647455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9480" y="2080130"/>
            <a:ext cx="637934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67994" y="3080706"/>
            <a:ext cx="923576" cy="24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4971" y="3576230"/>
            <a:ext cx="1361561" cy="2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34694" y="4052694"/>
            <a:ext cx="2256574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63309" y="4576806"/>
            <a:ext cx="333249" cy="2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14997" y="4576806"/>
            <a:ext cx="333249" cy="2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73082" y="5548794"/>
            <a:ext cx="1542468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78624" y="6072905"/>
            <a:ext cx="485591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24904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5929" y="2090563"/>
            <a:ext cx="1075919" cy="20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8599" y="3579117"/>
            <a:ext cx="333249" cy="20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0437" y="3579117"/>
            <a:ext cx="342770" cy="20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484835"/>
            <a:ext cx="11340000" cy="3013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6071" y="2161897"/>
            <a:ext cx="257078" cy="20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76071" y="2667310"/>
            <a:ext cx="257078" cy="20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76071" y="3172724"/>
            <a:ext cx="257078" cy="20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76071" y="3668601"/>
            <a:ext cx="257078" cy="20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76071" y="4174014"/>
            <a:ext cx="257078" cy="19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3080"/>
            <a:ext cx="11340000" cy="3391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826" y="2022857"/>
            <a:ext cx="238035" cy="2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6466" y="3013746"/>
            <a:ext cx="238035" cy="20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6012" y="3995107"/>
            <a:ext cx="228513" cy="20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3080"/>
            <a:ext cx="11340000" cy="3007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66" y="2081441"/>
            <a:ext cx="238035" cy="21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9136" y="3570933"/>
            <a:ext cx="228513" cy="1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690"/>
            <a:ext cx="11340000" cy="52005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447" y="2426510"/>
            <a:ext cx="2961158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3482" y="2436035"/>
            <a:ext cx="2342267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1820" y="2693203"/>
            <a:ext cx="2694558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03608" y="2902747"/>
            <a:ext cx="818841" cy="1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50309" y="2921797"/>
            <a:ext cx="942619" cy="1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82903" y="3169440"/>
            <a:ext cx="828362" cy="18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74087" y="3378984"/>
            <a:ext cx="1075919" cy="1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6681" y="3626628"/>
            <a:ext cx="704584" cy="18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8319" y="5302982"/>
            <a:ext cx="2332745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88848" y="5302982"/>
            <a:ext cx="2189925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45069" y="5302982"/>
            <a:ext cx="2580302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51366" y="5788744"/>
            <a:ext cx="818841" cy="18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79074" y="5788744"/>
            <a:ext cx="1199697" cy="1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368596" y="5769695"/>
            <a:ext cx="952141" cy="2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75145" y="6245932"/>
            <a:ext cx="561763" cy="18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959931" y="6245932"/>
            <a:ext cx="571284" cy="18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749452" y="6245932"/>
            <a:ext cx="571283" cy="18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3727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234" y="3930705"/>
            <a:ext cx="2218488" cy="25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831" y="3987897"/>
            <a:ext cx="1551989" cy="2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3324" y="4445436"/>
            <a:ext cx="1066397" cy="20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3501" y="4464500"/>
            <a:ext cx="818840" cy="1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77279" y="4922038"/>
            <a:ext cx="666498" cy="1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2024-11-22T03:25:55Z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